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351" r:id="rId3"/>
    <p:sldId id="305" r:id="rId4"/>
    <p:sldId id="352" r:id="rId5"/>
    <p:sldId id="337" r:id="rId6"/>
    <p:sldId id="302" r:id="rId7"/>
    <p:sldId id="323" r:id="rId8"/>
    <p:sldId id="338" r:id="rId9"/>
    <p:sldId id="341" r:id="rId10"/>
    <p:sldId id="339" r:id="rId11"/>
    <p:sldId id="304" r:id="rId12"/>
    <p:sldId id="303" r:id="rId13"/>
    <p:sldId id="306" r:id="rId14"/>
    <p:sldId id="307" r:id="rId15"/>
    <p:sldId id="308" r:id="rId16"/>
    <p:sldId id="309" r:id="rId17"/>
    <p:sldId id="310" r:id="rId18"/>
    <p:sldId id="311" r:id="rId19"/>
    <p:sldId id="312" r:id="rId20"/>
    <p:sldId id="313" r:id="rId21"/>
    <p:sldId id="317" r:id="rId22"/>
    <p:sldId id="318" r:id="rId23"/>
    <p:sldId id="319" r:id="rId24"/>
    <p:sldId id="320" r:id="rId25"/>
    <p:sldId id="321" r:id="rId26"/>
    <p:sldId id="314" r:id="rId27"/>
    <p:sldId id="322" r:id="rId28"/>
    <p:sldId id="329" r:id="rId29"/>
    <p:sldId id="350" r:id="rId30"/>
    <p:sldId id="324" r:id="rId31"/>
    <p:sldId id="325" r:id="rId32"/>
    <p:sldId id="326" r:id="rId33"/>
    <p:sldId id="316" r:id="rId34"/>
    <p:sldId id="330" r:id="rId35"/>
    <p:sldId id="353" r:id="rId36"/>
    <p:sldId id="348" r:id="rId37"/>
    <p:sldId id="342" r:id="rId38"/>
    <p:sldId id="343" r:id="rId39"/>
    <p:sldId id="344" r:id="rId40"/>
    <p:sldId id="345" r:id="rId41"/>
    <p:sldId id="347" r:id="rId42"/>
    <p:sldId id="331" r:id="rId43"/>
    <p:sldId id="332" r:id="rId44"/>
    <p:sldId id="333" r:id="rId45"/>
    <p:sldId id="334" r:id="rId46"/>
    <p:sldId id="335" r:id="rId47"/>
    <p:sldId id="336" r:id="rId48"/>
    <p:sldId id="301" r:id="rId49"/>
    <p:sldId id="300" r:id="rId50"/>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7C"/>
    <a:srgbClr val="6600CC"/>
    <a:srgbClr val="CC6600"/>
    <a:srgbClr val="666633"/>
    <a:srgbClr val="660033"/>
    <a:srgbClr val="003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5" autoAdjust="0"/>
    <p:restoredTop sz="77199" autoAdjust="0"/>
  </p:normalViewPr>
  <p:slideViewPr>
    <p:cSldViewPr snapToGrid="0">
      <p:cViewPr varScale="1">
        <p:scale>
          <a:sx n="66" d="100"/>
          <a:sy n="66" d="100"/>
        </p:scale>
        <p:origin x="1446" y="72"/>
      </p:cViewPr>
      <p:guideLst>
        <p:guide orient="horz" pos="2160"/>
        <p:guide pos="2880"/>
      </p:guideLst>
    </p:cSldViewPr>
  </p:slideViewPr>
  <p:outlineViewPr>
    <p:cViewPr>
      <p:scale>
        <a:sx n="25" d="100"/>
        <a:sy n="25" d="100"/>
      </p:scale>
      <p:origin x="0" y="-14694"/>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A1352-D489-4887-ADA7-09A572F124DD}" type="doc">
      <dgm:prSet loTypeId="urn:microsoft.com/office/officeart/2005/8/layout/pList2#1" loCatId="list" qsTypeId="urn:microsoft.com/office/officeart/2005/8/quickstyle/simple1" qsCatId="simple" csTypeId="urn:microsoft.com/office/officeart/2005/8/colors/accent6_3" csCatId="accent6" phldr="1"/>
      <dgm:spPr/>
    </dgm:pt>
    <dgm:pt modelId="{41D72E29-A34B-4E63-AC87-0DF0D2C88449}">
      <dgm:prSet phldrT="[Text]" custT="1"/>
      <dgm:spPr/>
      <dgm:t>
        <a:bodyPr/>
        <a:lstStyle/>
        <a:p>
          <a:r>
            <a:rPr lang="en-US" sz="1900" dirty="0"/>
            <a:t>Prep</a:t>
          </a:r>
        </a:p>
      </dgm:t>
    </dgm:pt>
    <dgm:pt modelId="{AAFD9204-19C0-4E02-B77A-528A6B3755E0}" type="parTrans" cxnId="{BC39A2CB-5D7D-429B-9C31-328EC45FE594}">
      <dgm:prSet/>
      <dgm:spPr/>
      <dgm:t>
        <a:bodyPr/>
        <a:lstStyle/>
        <a:p>
          <a:endParaRPr lang="en-US"/>
        </a:p>
      </dgm:t>
    </dgm:pt>
    <dgm:pt modelId="{E8C1D913-D89A-42A5-AA0E-65436074134B}" type="sibTrans" cxnId="{BC39A2CB-5D7D-429B-9C31-328EC45FE594}">
      <dgm:prSet/>
      <dgm:spPr/>
      <dgm:t>
        <a:bodyPr/>
        <a:lstStyle/>
        <a:p>
          <a:endParaRPr lang="en-US"/>
        </a:p>
      </dgm:t>
    </dgm:pt>
    <dgm:pt modelId="{B9F614B7-019B-4D7C-827C-E3A8DE71BA06}">
      <dgm:prSet phldrT="[Text]"/>
      <dgm:spPr/>
      <dgm:t>
        <a:bodyPr/>
        <a:lstStyle/>
        <a:p>
          <a:r>
            <a:rPr lang="en-US" dirty="0"/>
            <a:t>Physical Concerns</a:t>
          </a:r>
        </a:p>
      </dgm:t>
    </dgm:pt>
    <dgm:pt modelId="{CF9CC5D3-15D6-4B10-9668-4E5CC16702CB}" type="parTrans" cxnId="{D2F42AAA-5D72-4167-9E93-7E0D312D968E}">
      <dgm:prSet/>
      <dgm:spPr/>
      <dgm:t>
        <a:bodyPr/>
        <a:lstStyle/>
        <a:p>
          <a:endParaRPr lang="en-US"/>
        </a:p>
      </dgm:t>
    </dgm:pt>
    <dgm:pt modelId="{E2EB32DF-D661-4602-8AE3-F9CFFC39357E}" type="sibTrans" cxnId="{D2F42AAA-5D72-4167-9E93-7E0D312D968E}">
      <dgm:prSet/>
      <dgm:spPr/>
      <dgm:t>
        <a:bodyPr/>
        <a:lstStyle/>
        <a:p>
          <a:endParaRPr lang="en-US"/>
        </a:p>
      </dgm:t>
    </dgm:pt>
    <dgm:pt modelId="{0F1A8DE7-2C5F-4664-88B5-46E03065CB61}">
      <dgm:prSet phldrT="[Text]"/>
      <dgm:spPr/>
      <dgm:t>
        <a:bodyPr/>
        <a:lstStyle/>
        <a:p>
          <a:r>
            <a:rPr lang="en-US" dirty="0"/>
            <a:t>Vocal Technique</a:t>
          </a:r>
        </a:p>
      </dgm:t>
    </dgm:pt>
    <dgm:pt modelId="{FA324EDA-6536-4DD2-ADAE-B1FBF693D182}" type="parTrans" cxnId="{A91C7F32-E518-44BF-8E11-97EE851CA8BF}">
      <dgm:prSet/>
      <dgm:spPr/>
      <dgm:t>
        <a:bodyPr/>
        <a:lstStyle/>
        <a:p>
          <a:endParaRPr lang="en-US"/>
        </a:p>
      </dgm:t>
    </dgm:pt>
    <dgm:pt modelId="{D852D4BF-646F-474B-87D3-42F7082E85C1}" type="sibTrans" cxnId="{A91C7F32-E518-44BF-8E11-97EE851CA8BF}">
      <dgm:prSet/>
      <dgm:spPr/>
      <dgm:t>
        <a:bodyPr/>
        <a:lstStyle/>
        <a:p>
          <a:endParaRPr lang="en-US"/>
        </a:p>
      </dgm:t>
    </dgm:pt>
    <dgm:pt modelId="{E1CBC696-F584-42F5-A4F0-235207BB644C}">
      <dgm:prSet phldrT="[Text]"/>
      <dgm:spPr/>
      <dgm:t>
        <a:bodyPr/>
        <a:lstStyle/>
        <a:p>
          <a:r>
            <a:rPr lang="en-US" dirty="0"/>
            <a:t>Instructor Delivery</a:t>
          </a:r>
        </a:p>
      </dgm:t>
    </dgm:pt>
    <dgm:pt modelId="{255B1CF1-53EA-478C-8388-CEC5BDB818C8}" type="parTrans" cxnId="{E2CEF5AD-313F-46E1-B19D-70480B2852B4}">
      <dgm:prSet/>
      <dgm:spPr/>
      <dgm:t>
        <a:bodyPr/>
        <a:lstStyle/>
        <a:p>
          <a:endParaRPr lang="en-US"/>
        </a:p>
      </dgm:t>
    </dgm:pt>
    <dgm:pt modelId="{C2601302-8B2C-4AA1-88CD-E48FF5B65448}" type="sibTrans" cxnId="{E2CEF5AD-313F-46E1-B19D-70480B2852B4}">
      <dgm:prSet/>
      <dgm:spPr/>
      <dgm:t>
        <a:bodyPr/>
        <a:lstStyle/>
        <a:p>
          <a:endParaRPr lang="en-US"/>
        </a:p>
      </dgm:t>
    </dgm:pt>
    <dgm:pt modelId="{8BD71481-70F6-4913-96F1-2EEF667C892D}">
      <dgm:prSet phldrT="[Text]"/>
      <dgm:spPr/>
      <dgm:t>
        <a:bodyPr/>
        <a:lstStyle/>
        <a:p>
          <a:r>
            <a:rPr lang="en-US" dirty="0"/>
            <a:t>Audience Interaction</a:t>
          </a:r>
        </a:p>
      </dgm:t>
    </dgm:pt>
    <dgm:pt modelId="{9BDC395D-2B37-464B-A091-04A40F8286A3}" type="parTrans" cxnId="{885EDC8B-FB40-4724-91C3-4A2F683C15AE}">
      <dgm:prSet/>
      <dgm:spPr/>
      <dgm:t>
        <a:bodyPr/>
        <a:lstStyle/>
        <a:p>
          <a:endParaRPr lang="en-US"/>
        </a:p>
      </dgm:t>
    </dgm:pt>
    <dgm:pt modelId="{4C52C87E-09D8-401B-B0C2-38F976439982}" type="sibTrans" cxnId="{885EDC8B-FB40-4724-91C3-4A2F683C15AE}">
      <dgm:prSet/>
      <dgm:spPr/>
      <dgm:t>
        <a:bodyPr/>
        <a:lstStyle/>
        <a:p>
          <a:endParaRPr lang="en-US"/>
        </a:p>
      </dgm:t>
    </dgm:pt>
    <dgm:pt modelId="{88A69383-0976-4690-91AC-1DD31A2778EB}" type="pres">
      <dgm:prSet presAssocID="{96DA1352-D489-4887-ADA7-09A572F124DD}" presName="Name0" presStyleCnt="0">
        <dgm:presLayoutVars>
          <dgm:dir/>
          <dgm:resizeHandles val="exact"/>
        </dgm:presLayoutVars>
      </dgm:prSet>
      <dgm:spPr/>
    </dgm:pt>
    <dgm:pt modelId="{D53F225A-36AB-40A0-8B84-F0B30B2DE605}" type="pres">
      <dgm:prSet presAssocID="{96DA1352-D489-4887-ADA7-09A572F124DD}" presName="bkgdShp" presStyleLbl="alignAccFollowNode1" presStyleIdx="0" presStyleCnt="1" custLinFactNeighborX="-192"/>
      <dgm:spPr/>
    </dgm:pt>
    <dgm:pt modelId="{2A5C4C0D-E165-4857-9C42-D023CA70BA86}" type="pres">
      <dgm:prSet presAssocID="{96DA1352-D489-4887-ADA7-09A572F124DD}" presName="linComp" presStyleCnt="0"/>
      <dgm:spPr/>
    </dgm:pt>
    <dgm:pt modelId="{AA8524F1-76DD-43CB-9C43-83690B6B4037}" type="pres">
      <dgm:prSet presAssocID="{41D72E29-A34B-4E63-AC87-0DF0D2C88449}" presName="compNode" presStyleCnt="0"/>
      <dgm:spPr/>
    </dgm:pt>
    <dgm:pt modelId="{0301DA56-25DE-41F7-960C-17B4CD22882B}" type="pres">
      <dgm:prSet presAssocID="{41D72E29-A34B-4E63-AC87-0DF0D2C88449}" presName="node" presStyleLbl="node1" presStyleIdx="0" presStyleCnt="5" custLinFactX="7695" custLinFactNeighborX="100000" custLinFactNeighborY="539">
        <dgm:presLayoutVars>
          <dgm:bulletEnabled val="1"/>
        </dgm:presLayoutVars>
      </dgm:prSet>
      <dgm:spPr/>
    </dgm:pt>
    <dgm:pt modelId="{AA012892-F52C-4EDE-BE36-59A89B22A3E6}" type="pres">
      <dgm:prSet presAssocID="{41D72E29-A34B-4E63-AC87-0DF0D2C88449}" presName="invisiNode" presStyleLbl="node1" presStyleIdx="0" presStyleCnt="5"/>
      <dgm:spPr/>
    </dgm:pt>
    <dgm:pt modelId="{64558B42-A749-44AA-AFA7-AFBAF7160273}" type="pres">
      <dgm:prSet presAssocID="{41D72E29-A34B-4E63-AC87-0DF0D2C88449}" presName="imagNode" presStyleLbl="fgImgPlace1" presStyleIdx="0" presStyleCnt="5" custLinFactX="8716" custLinFactNeighborX="100000" custLinFactNeighborY="-899"/>
      <dgm:spPr>
        <a:blipFill rotWithShape="0">
          <a:blip xmlns:r="http://schemas.openxmlformats.org/officeDocument/2006/relationships" r:embed="rId1"/>
          <a:stretch>
            <a:fillRect/>
          </a:stretch>
        </a:blipFill>
      </dgm:spPr>
    </dgm:pt>
    <dgm:pt modelId="{9C3D07AD-FAF4-4645-A634-88B813A0F643}" type="pres">
      <dgm:prSet presAssocID="{E8C1D913-D89A-42A5-AA0E-65436074134B}" presName="sibTrans" presStyleLbl="sibTrans2D1" presStyleIdx="0" presStyleCnt="0"/>
      <dgm:spPr/>
    </dgm:pt>
    <dgm:pt modelId="{C7BDE4DB-9D88-4AA3-9772-D2163405EE88}" type="pres">
      <dgm:prSet presAssocID="{B9F614B7-019B-4D7C-827C-E3A8DE71BA06}" presName="compNode" presStyleCnt="0"/>
      <dgm:spPr/>
    </dgm:pt>
    <dgm:pt modelId="{52BEE269-7784-4A1D-8975-2DC3F0401F6F}" type="pres">
      <dgm:prSet presAssocID="{B9F614B7-019B-4D7C-827C-E3A8DE71BA06}" presName="node" presStyleLbl="node1" presStyleIdx="1" presStyleCnt="5" custLinFactX="14870" custLinFactNeighborX="100000" custLinFactNeighborY="1617">
        <dgm:presLayoutVars>
          <dgm:bulletEnabled val="1"/>
        </dgm:presLayoutVars>
      </dgm:prSet>
      <dgm:spPr/>
    </dgm:pt>
    <dgm:pt modelId="{93B33B6B-541A-4319-A1A2-42D6032BD043}" type="pres">
      <dgm:prSet presAssocID="{B9F614B7-019B-4D7C-827C-E3A8DE71BA06}" presName="invisiNode" presStyleLbl="node1" presStyleIdx="1" presStyleCnt="5"/>
      <dgm:spPr/>
    </dgm:pt>
    <dgm:pt modelId="{848B18C5-C9F0-49BE-8401-39F7D785B566}" type="pres">
      <dgm:prSet presAssocID="{B9F614B7-019B-4D7C-827C-E3A8DE71BA06}" presName="imagNode" presStyleLbl="fgImgPlace1" presStyleIdx="1" presStyleCnt="5" custLinFactX="11793" custLinFactNeighborX="100000" custLinFactNeighborY="-899"/>
      <dgm:spPr>
        <a:blipFill rotWithShape="0">
          <a:blip xmlns:r="http://schemas.openxmlformats.org/officeDocument/2006/relationships" r:embed="rId2"/>
          <a:stretch>
            <a:fillRect/>
          </a:stretch>
        </a:blipFill>
      </dgm:spPr>
    </dgm:pt>
    <dgm:pt modelId="{0D86ACC7-2356-4672-8D16-2A0A3CD0CE83}" type="pres">
      <dgm:prSet presAssocID="{E2EB32DF-D661-4602-8AE3-F9CFFC39357E}" presName="sibTrans" presStyleLbl="sibTrans2D1" presStyleIdx="0" presStyleCnt="0"/>
      <dgm:spPr/>
    </dgm:pt>
    <dgm:pt modelId="{D380271E-7BCC-498F-B3DF-B3750C60357F}" type="pres">
      <dgm:prSet presAssocID="{0F1A8DE7-2C5F-4664-88B5-46E03065CB61}" presName="compNode" presStyleCnt="0"/>
      <dgm:spPr/>
    </dgm:pt>
    <dgm:pt modelId="{24BFFE9B-A9F5-4273-BEAA-DA4DAC7347F4}" type="pres">
      <dgm:prSet presAssocID="{0F1A8DE7-2C5F-4664-88B5-46E03065CB61}" presName="node" presStyleLbl="node1" presStyleIdx="2" presStyleCnt="5" custLinFactX="13844" custLinFactNeighborX="100000" custLinFactNeighborY="539">
        <dgm:presLayoutVars>
          <dgm:bulletEnabled val="1"/>
        </dgm:presLayoutVars>
      </dgm:prSet>
      <dgm:spPr/>
    </dgm:pt>
    <dgm:pt modelId="{5300F9C5-6A5E-4379-9C87-C7FAF9204169}" type="pres">
      <dgm:prSet presAssocID="{0F1A8DE7-2C5F-4664-88B5-46E03065CB61}" presName="invisiNode" presStyleLbl="node1" presStyleIdx="2" presStyleCnt="5"/>
      <dgm:spPr/>
    </dgm:pt>
    <dgm:pt modelId="{C83965C5-35E0-479F-BE9E-55A0802788DA}" type="pres">
      <dgm:prSet presAssocID="{0F1A8DE7-2C5F-4664-88B5-46E03065CB61}" presName="imagNode" presStyleLbl="fgImgPlace1" presStyleIdx="2" presStyleCnt="5" custLinFactX="8715" custLinFactNeighborX="100000" custLinFactNeighborY="898"/>
      <dgm:spPr>
        <a:blipFill rotWithShape="0">
          <a:blip xmlns:r="http://schemas.openxmlformats.org/officeDocument/2006/relationships" r:embed="rId3"/>
          <a:stretch>
            <a:fillRect/>
          </a:stretch>
        </a:blipFill>
      </dgm:spPr>
    </dgm:pt>
    <dgm:pt modelId="{BC3481FF-1CE6-41FA-9532-927782D5A419}" type="pres">
      <dgm:prSet presAssocID="{D852D4BF-646F-474B-87D3-42F7082E85C1}" presName="sibTrans" presStyleLbl="sibTrans2D1" presStyleIdx="0" presStyleCnt="0"/>
      <dgm:spPr/>
    </dgm:pt>
    <dgm:pt modelId="{68FB90E5-B6EF-4B7D-B1D7-91DB83FA79EE}" type="pres">
      <dgm:prSet presAssocID="{E1CBC696-F584-42F5-A4F0-235207BB644C}" presName="compNode" presStyleCnt="0"/>
      <dgm:spPr/>
    </dgm:pt>
    <dgm:pt modelId="{974219C0-023D-4582-A978-FD9F7D50BF72}" type="pres">
      <dgm:prSet presAssocID="{E1CBC696-F584-42F5-A4F0-235207BB644C}" presName="node" presStyleLbl="node1" presStyleIdx="3" presStyleCnt="5" custLinFactX="-128971" custLinFactNeighborX="-200000" custLinFactNeighborY="539">
        <dgm:presLayoutVars>
          <dgm:bulletEnabled val="1"/>
        </dgm:presLayoutVars>
      </dgm:prSet>
      <dgm:spPr/>
    </dgm:pt>
    <dgm:pt modelId="{8AE2575A-002D-4F67-A7EF-B2429E9C2246}" type="pres">
      <dgm:prSet presAssocID="{E1CBC696-F584-42F5-A4F0-235207BB644C}" presName="invisiNode" presStyleLbl="node1" presStyleIdx="3" presStyleCnt="5"/>
      <dgm:spPr/>
    </dgm:pt>
    <dgm:pt modelId="{F9681351-298A-44D4-87A8-D484EA39579C}" type="pres">
      <dgm:prSet presAssocID="{E1CBC696-F584-42F5-A4F0-235207BB644C}" presName="imagNode" presStyleLbl="fgImgPlace1" presStyleIdx="3" presStyleCnt="5" custLinFactX="-135125" custLinFactNeighborX="-200000" custLinFactNeighborY="2695"/>
      <dgm:spPr>
        <a:blipFill rotWithShape="0">
          <a:blip xmlns:r="http://schemas.openxmlformats.org/officeDocument/2006/relationships" r:embed="rId4"/>
          <a:stretch>
            <a:fillRect/>
          </a:stretch>
        </a:blipFill>
      </dgm:spPr>
    </dgm:pt>
    <dgm:pt modelId="{4F8C108C-0A3C-4B46-B097-42A8A9523CD4}" type="pres">
      <dgm:prSet presAssocID="{C2601302-8B2C-4AA1-88CD-E48FF5B65448}" presName="sibTrans" presStyleLbl="sibTrans2D1" presStyleIdx="0" presStyleCnt="0"/>
      <dgm:spPr/>
    </dgm:pt>
    <dgm:pt modelId="{D5B47AA2-9ECD-405D-8864-AB3BBD08F4D0}" type="pres">
      <dgm:prSet presAssocID="{8BD71481-70F6-4913-96F1-2EEF667C892D}" presName="compNode" presStyleCnt="0"/>
      <dgm:spPr/>
    </dgm:pt>
    <dgm:pt modelId="{0EA706E0-337C-44F2-A116-1126B8CEFFEF}" type="pres">
      <dgm:prSet presAssocID="{8BD71481-70F6-4913-96F1-2EEF667C892D}" presName="node" presStyleLbl="node1" presStyleIdx="4" presStyleCnt="5">
        <dgm:presLayoutVars>
          <dgm:bulletEnabled val="1"/>
        </dgm:presLayoutVars>
      </dgm:prSet>
      <dgm:spPr/>
    </dgm:pt>
    <dgm:pt modelId="{F45CC587-A78B-4502-8541-0697B548B5B5}" type="pres">
      <dgm:prSet presAssocID="{8BD71481-70F6-4913-96F1-2EEF667C892D}" presName="invisiNode" presStyleLbl="node1" presStyleIdx="4" presStyleCnt="5"/>
      <dgm:spPr/>
    </dgm:pt>
    <dgm:pt modelId="{92F8F9A6-FBEF-477C-AC93-E88D819A1AA1}" type="pres">
      <dgm:prSet presAssocID="{8BD71481-70F6-4913-96F1-2EEF667C892D}" presName="imagNode" presStyleLbl="fgImgPlace1" presStyleIdx="4" presStyleCnt="5"/>
      <dgm:spPr>
        <a:blipFill rotWithShape="0">
          <a:blip xmlns:r="http://schemas.openxmlformats.org/officeDocument/2006/relationships" r:embed="rId5"/>
          <a:stretch>
            <a:fillRect/>
          </a:stretch>
        </a:blipFill>
      </dgm:spPr>
    </dgm:pt>
  </dgm:ptLst>
  <dgm:cxnLst>
    <dgm:cxn modelId="{8AEBEF04-DCE0-45C6-89E2-1D1EBA484B98}" type="presOf" srcId="{B9F614B7-019B-4D7C-827C-E3A8DE71BA06}" destId="{52BEE269-7784-4A1D-8975-2DC3F0401F6F}" srcOrd="0" destOrd="0" presId="urn:microsoft.com/office/officeart/2005/8/layout/pList2#1"/>
    <dgm:cxn modelId="{1A155019-6EBD-442D-AC3F-E71E8F47177F}" type="presOf" srcId="{41D72E29-A34B-4E63-AC87-0DF0D2C88449}" destId="{0301DA56-25DE-41F7-960C-17B4CD22882B}" srcOrd="0" destOrd="0" presId="urn:microsoft.com/office/officeart/2005/8/layout/pList2#1"/>
    <dgm:cxn modelId="{A91C7F32-E518-44BF-8E11-97EE851CA8BF}" srcId="{96DA1352-D489-4887-ADA7-09A572F124DD}" destId="{0F1A8DE7-2C5F-4664-88B5-46E03065CB61}" srcOrd="2" destOrd="0" parTransId="{FA324EDA-6536-4DD2-ADAE-B1FBF693D182}" sibTransId="{D852D4BF-646F-474B-87D3-42F7082E85C1}"/>
    <dgm:cxn modelId="{8E052733-0E82-4A8D-9693-725BAD4D3DE3}" type="presOf" srcId="{C2601302-8B2C-4AA1-88CD-E48FF5B65448}" destId="{4F8C108C-0A3C-4B46-B097-42A8A9523CD4}" srcOrd="0" destOrd="0" presId="urn:microsoft.com/office/officeart/2005/8/layout/pList2#1"/>
    <dgm:cxn modelId="{6782BD36-B012-4665-9B13-55AE53EF5BC8}" type="presOf" srcId="{E8C1D913-D89A-42A5-AA0E-65436074134B}" destId="{9C3D07AD-FAF4-4645-A634-88B813A0F643}" srcOrd="0" destOrd="0" presId="urn:microsoft.com/office/officeart/2005/8/layout/pList2#1"/>
    <dgm:cxn modelId="{75190537-95E0-431F-9708-3A4C7FAF8962}" type="presOf" srcId="{E2EB32DF-D661-4602-8AE3-F9CFFC39357E}" destId="{0D86ACC7-2356-4672-8D16-2A0A3CD0CE83}" srcOrd="0" destOrd="0" presId="urn:microsoft.com/office/officeart/2005/8/layout/pList2#1"/>
    <dgm:cxn modelId="{A9970C51-BF57-41B7-A15B-12E53970E125}" type="presOf" srcId="{E1CBC696-F584-42F5-A4F0-235207BB644C}" destId="{974219C0-023D-4582-A978-FD9F7D50BF72}" srcOrd="0" destOrd="0" presId="urn:microsoft.com/office/officeart/2005/8/layout/pList2#1"/>
    <dgm:cxn modelId="{34B4B964-E563-4272-902E-EE406ED97EAB}" type="presOf" srcId="{D852D4BF-646F-474B-87D3-42F7082E85C1}" destId="{BC3481FF-1CE6-41FA-9532-927782D5A419}" srcOrd="0" destOrd="0" presId="urn:microsoft.com/office/officeart/2005/8/layout/pList2#1"/>
    <dgm:cxn modelId="{C32F0A7F-B3F1-4518-8CF1-2C7D697A8D89}" type="presOf" srcId="{8BD71481-70F6-4913-96F1-2EEF667C892D}" destId="{0EA706E0-337C-44F2-A116-1126B8CEFFEF}" srcOrd="0" destOrd="0" presId="urn:microsoft.com/office/officeart/2005/8/layout/pList2#1"/>
    <dgm:cxn modelId="{885EDC8B-FB40-4724-91C3-4A2F683C15AE}" srcId="{96DA1352-D489-4887-ADA7-09A572F124DD}" destId="{8BD71481-70F6-4913-96F1-2EEF667C892D}" srcOrd="4" destOrd="0" parTransId="{9BDC395D-2B37-464B-A091-04A40F8286A3}" sibTransId="{4C52C87E-09D8-401B-B0C2-38F976439982}"/>
    <dgm:cxn modelId="{5697189F-1C6D-45C3-B0C1-32F7A63AFDAE}" type="presOf" srcId="{96DA1352-D489-4887-ADA7-09A572F124DD}" destId="{88A69383-0976-4690-91AC-1DD31A2778EB}" srcOrd="0" destOrd="0" presId="urn:microsoft.com/office/officeart/2005/8/layout/pList2#1"/>
    <dgm:cxn modelId="{D2F42AAA-5D72-4167-9E93-7E0D312D968E}" srcId="{96DA1352-D489-4887-ADA7-09A572F124DD}" destId="{B9F614B7-019B-4D7C-827C-E3A8DE71BA06}" srcOrd="1" destOrd="0" parTransId="{CF9CC5D3-15D6-4B10-9668-4E5CC16702CB}" sibTransId="{E2EB32DF-D661-4602-8AE3-F9CFFC39357E}"/>
    <dgm:cxn modelId="{E2CEF5AD-313F-46E1-B19D-70480B2852B4}" srcId="{96DA1352-D489-4887-ADA7-09A572F124DD}" destId="{E1CBC696-F584-42F5-A4F0-235207BB644C}" srcOrd="3" destOrd="0" parTransId="{255B1CF1-53EA-478C-8388-CEC5BDB818C8}" sibTransId="{C2601302-8B2C-4AA1-88CD-E48FF5B65448}"/>
    <dgm:cxn modelId="{BC39A2CB-5D7D-429B-9C31-328EC45FE594}" srcId="{96DA1352-D489-4887-ADA7-09A572F124DD}" destId="{41D72E29-A34B-4E63-AC87-0DF0D2C88449}" srcOrd="0" destOrd="0" parTransId="{AAFD9204-19C0-4E02-B77A-528A6B3755E0}" sibTransId="{E8C1D913-D89A-42A5-AA0E-65436074134B}"/>
    <dgm:cxn modelId="{02F3FEEC-E41E-4FD1-8F20-C15305CE89F7}" type="presOf" srcId="{0F1A8DE7-2C5F-4664-88B5-46E03065CB61}" destId="{24BFFE9B-A9F5-4273-BEAA-DA4DAC7347F4}" srcOrd="0" destOrd="0" presId="urn:microsoft.com/office/officeart/2005/8/layout/pList2#1"/>
    <dgm:cxn modelId="{F90B74D2-BC54-4D52-AA82-840500212D68}" type="presParOf" srcId="{88A69383-0976-4690-91AC-1DD31A2778EB}" destId="{D53F225A-36AB-40A0-8B84-F0B30B2DE605}" srcOrd="0" destOrd="0" presId="urn:microsoft.com/office/officeart/2005/8/layout/pList2#1"/>
    <dgm:cxn modelId="{B44B940E-EF98-456D-AA35-9790D3669B51}" type="presParOf" srcId="{88A69383-0976-4690-91AC-1DD31A2778EB}" destId="{2A5C4C0D-E165-4857-9C42-D023CA70BA86}" srcOrd="1" destOrd="0" presId="urn:microsoft.com/office/officeart/2005/8/layout/pList2#1"/>
    <dgm:cxn modelId="{FC87313E-D56F-437E-9184-65FA1A572A68}" type="presParOf" srcId="{2A5C4C0D-E165-4857-9C42-D023CA70BA86}" destId="{AA8524F1-76DD-43CB-9C43-83690B6B4037}" srcOrd="0" destOrd="0" presId="urn:microsoft.com/office/officeart/2005/8/layout/pList2#1"/>
    <dgm:cxn modelId="{E03A3DA2-3ACF-4ACF-ADFE-1C0415C672C8}" type="presParOf" srcId="{AA8524F1-76DD-43CB-9C43-83690B6B4037}" destId="{0301DA56-25DE-41F7-960C-17B4CD22882B}" srcOrd="0" destOrd="0" presId="urn:microsoft.com/office/officeart/2005/8/layout/pList2#1"/>
    <dgm:cxn modelId="{EF211E95-32ED-4EB9-AB80-0B68526049A3}" type="presParOf" srcId="{AA8524F1-76DD-43CB-9C43-83690B6B4037}" destId="{AA012892-F52C-4EDE-BE36-59A89B22A3E6}" srcOrd="1" destOrd="0" presId="urn:microsoft.com/office/officeart/2005/8/layout/pList2#1"/>
    <dgm:cxn modelId="{A96B6D02-5593-4338-B1B9-8E562234DA99}" type="presParOf" srcId="{AA8524F1-76DD-43CB-9C43-83690B6B4037}" destId="{64558B42-A749-44AA-AFA7-AFBAF7160273}" srcOrd="2" destOrd="0" presId="urn:microsoft.com/office/officeart/2005/8/layout/pList2#1"/>
    <dgm:cxn modelId="{1704C337-CE98-42EB-A662-388D62E15E9B}" type="presParOf" srcId="{2A5C4C0D-E165-4857-9C42-D023CA70BA86}" destId="{9C3D07AD-FAF4-4645-A634-88B813A0F643}" srcOrd="1" destOrd="0" presId="urn:microsoft.com/office/officeart/2005/8/layout/pList2#1"/>
    <dgm:cxn modelId="{20050430-A125-4CEC-8BC0-8AC86600AFA1}" type="presParOf" srcId="{2A5C4C0D-E165-4857-9C42-D023CA70BA86}" destId="{C7BDE4DB-9D88-4AA3-9772-D2163405EE88}" srcOrd="2" destOrd="0" presId="urn:microsoft.com/office/officeart/2005/8/layout/pList2#1"/>
    <dgm:cxn modelId="{351F6E57-1A60-43A4-B5D3-3A5590EEAD3C}" type="presParOf" srcId="{C7BDE4DB-9D88-4AA3-9772-D2163405EE88}" destId="{52BEE269-7784-4A1D-8975-2DC3F0401F6F}" srcOrd="0" destOrd="0" presId="urn:microsoft.com/office/officeart/2005/8/layout/pList2#1"/>
    <dgm:cxn modelId="{D3178B96-5483-4F3D-943A-03B4A5B5917A}" type="presParOf" srcId="{C7BDE4DB-9D88-4AA3-9772-D2163405EE88}" destId="{93B33B6B-541A-4319-A1A2-42D6032BD043}" srcOrd="1" destOrd="0" presId="urn:microsoft.com/office/officeart/2005/8/layout/pList2#1"/>
    <dgm:cxn modelId="{62A9C21B-C8BD-490C-822B-8EE12CD011F7}" type="presParOf" srcId="{C7BDE4DB-9D88-4AA3-9772-D2163405EE88}" destId="{848B18C5-C9F0-49BE-8401-39F7D785B566}" srcOrd="2" destOrd="0" presId="urn:microsoft.com/office/officeart/2005/8/layout/pList2#1"/>
    <dgm:cxn modelId="{B00E3DB8-176E-43FF-8B93-C7180E2DD793}" type="presParOf" srcId="{2A5C4C0D-E165-4857-9C42-D023CA70BA86}" destId="{0D86ACC7-2356-4672-8D16-2A0A3CD0CE83}" srcOrd="3" destOrd="0" presId="urn:microsoft.com/office/officeart/2005/8/layout/pList2#1"/>
    <dgm:cxn modelId="{1A1A4A9F-BBF6-41BA-A46C-0910C028B5AE}" type="presParOf" srcId="{2A5C4C0D-E165-4857-9C42-D023CA70BA86}" destId="{D380271E-7BCC-498F-B3DF-B3750C60357F}" srcOrd="4" destOrd="0" presId="urn:microsoft.com/office/officeart/2005/8/layout/pList2#1"/>
    <dgm:cxn modelId="{9FEC45DD-F117-4A32-89F6-2AEAEAD26B51}" type="presParOf" srcId="{D380271E-7BCC-498F-B3DF-B3750C60357F}" destId="{24BFFE9B-A9F5-4273-BEAA-DA4DAC7347F4}" srcOrd="0" destOrd="0" presId="urn:microsoft.com/office/officeart/2005/8/layout/pList2#1"/>
    <dgm:cxn modelId="{981F6E57-218D-4805-9B96-76FE3F2E5729}" type="presParOf" srcId="{D380271E-7BCC-498F-B3DF-B3750C60357F}" destId="{5300F9C5-6A5E-4379-9C87-C7FAF9204169}" srcOrd="1" destOrd="0" presId="urn:microsoft.com/office/officeart/2005/8/layout/pList2#1"/>
    <dgm:cxn modelId="{EA859552-4B8E-4917-8BE7-C353C916BCCE}" type="presParOf" srcId="{D380271E-7BCC-498F-B3DF-B3750C60357F}" destId="{C83965C5-35E0-479F-BE9E-55A0802788DA}" srcOrd="2" destOrd="0" presId="urn:microsoft.com/office/officeart/2005/8/layout/pList2#1"/>
    <dgm:cxn modelId="{F5E7DF8C-DC10-4A37-8ECA-C1272069E006}" type="presParOf" srcId="{2A5C4C0D-E165-4857-9C42-D023CA70BA86}" destId="{BC3481FF-1CE6-41FA-9532-927782D5A419}" srcOrd="5" destOrd="0" presId="urn:microsoft.com/office/officeart/2005/8/layout/pList2#1"/>
    <dgm:cxn modelId="{29A34DFB-BDF8-4947-8594-EDD62454E9B7}" type="presParOf" srcId="{2A5C4C0D-E165-4857-9C42-D023CA70BA86}" destId="{68FB90E5-B6EF-4B7D-B1D7-91DB83FA79EE}" srcOrd="6" destOrd="0" presId="urn:microsoft.com/office/officeart/2005/8/layout/pList2#1"/>
    <dgm:cxn modelId="{BAC2C703-E858-44E8-9BE2-5EC11D3FE04D}" type="presParOf" srcId="{68FB90E5-B6EF-4B7D-B1D7-91DB83FA79EE}" destId="{974219C0-023D-4582-A978-FD9F7D50BF72}" srcOrd="0" destOrd="0" presId="urn:microsoft.com/office/officeart/2005/8/layout/pList2#1"/>
    <dgm:cxn modelId="{4325C75E-EE7A-4F61-A6A4-FE642562FF1B}" type="presParOf" srcId="{68FB90E5-B6EF-4B7D-B1D7-91DB83FA79EE}" destId="{8AE2575A-002D-4F67-A7EF-B2429E9C2246}" srcOrd="1" destOrd="0" presId="urn:microsoft.com/office/officeart/2005/8/layout/pList2#1"/>
    <dgm:cxn modelId="{C49091F0-6DD9-4B71-B46B-10CF68D6D653}" type="presParOf" srcId="{68FB90E5-B6EF-4B7D-B1D7-91DB83FA79EE}" destId="{F9681351-298A-44D4-87A8-D484EA39579C}" srcOrd="2" destOrd="0" presId="urn:microsoft.com/office/officeart/2005/8/layout/pList2#1"/>
    <dgm:cxn modelId="{596B0FCB-C79C-44B4-86CA-570173DAA124}" type="presParOf" srcId="{2A5C4C0D-E165-4857-9C42-D023CA70BA86}" destId="{4F8C108C-0A3C-4B46-B097-42A8A9523CD4}" srcOrd="7" destOrd="0" presId="urn:microsoft.com/office/officeart/2005/8/layout/pList2#1"/>
    <dgm:cxn modelId="{72927EF2-5A3D-4805-BD47-FDB83EFC2F5E}" type="presParOf" srcId="{2A5C4C0D-E165-4857-9C42-D023CA70BA86}" destId="{D5B47AA2-9ECD-405D-8864-AB3BBD08F4D0}" srcOrd="8" destOrd="0" presId="urn:microsoft.com/office/officeart/2005/8/layout/pList2#1"/>
    <dgm:cxn modelId="{5487C5C8-E2AC-47F1-86DC-66DD5AA98A30}" type="presParOf" srcId="{D5B47AA2-9ECD-405D-8864-AB3BBD08F4D0}" destId="{0EA706E0-337C-44F2-A116-1126B8CEFFEF}" srcOrd="0" destOrd="0" presId="urn:microsoft.com/office/officeart/2005/8/layout/pList2#1"/>
    <dgm:cxn modelId="{B3720842-E235-4268-8D1C-76F63397760F}" type="presParOf" srcId="{D5B47AA2-9ECD-405D-8864-AB3BBD08F4D0}" destId="{F45CC587-A78B-4502-8541-0697B548B5B5}" srcOrd="1" destOrd="0" presId="urn:microsoft.com/office/officeart/2005/8/layout/pList2#1"/>
    <dgm:cxn modelId="{781F28D6-F8C6-4102-BA3E-3DD9DF1A8826}" type="presParOf" srcId="{D5B47AA2-9ECD-405D-8864-AB3BBD08F4D0}" destId="{92F8F9A6-FBEF-477C-AC93-E88D819A1AA1}"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A1352-D489-4887-ADA7-09A572F124DD}" type="doc">
      <dgm:prSet loTypeId="urn:microsoft.com/office/officeart/2005/8/layout/pList2#2" loCatId="list" qsTypeId="urn:microsoft.com/office/officeart/2005/8/quickstyle/simple1" qsCatId="simple" csTypeId="urn:microsoft.com/office/officeart/2005/8/colors/accent6_3" csCatId="accent6" phldr="1"/>
      <dgm:spPr/>
    </dgm:pt>
    <dgm:pt modelId="{41D72E29-A34B-4E63-AC87-0DF0D2C88449}">
      <dgm:prSet phldrT="[Text]" custT="1"/>
      <dgm:spPr/>
      <dgm:t>
        <a:bodyPr/>
        <a:lstStyle/>
        <a:p>
          <a:r>
            <a:rPr lang="en-US" sz="1900" dirty="0"/>
            <a:t>Instructor Delivery</a:t>
          </a:r>
        </a:p>
      </dgm:t>
    </dgm:pt>
    <dgm:pt modelId="{AAFD9204-19C0-4E02-B77A-528A6B3755E0}" type="parTrans" cxnId="{BC39A2CB-5D7D-429B-9C31-328EC45FE594}">
      <dgm:prSet/>
      <dgm:spPr/>
      <dgm:t>
        <a:bodyPr/>
        <a:lstStyle/>
        <a:p>
          <a:endParaRPr lang="en-US"/>
        </a:p>
      </dgm:t>
    </dgm:pt>
    <dgm:pt modelId="{E8C1D913-D89A-42A5-AA0E-65436074134B}" type="sibTrans" cxnId="{BC39A2CB-5D7D-429B-9C31-328EC45FE594}">
      <dgm:prSet/>
      <dgm:spPr/>
      <dgm:t>
        <a:bodyPr/>
        <a:lstStyle/>
        <a:p>
          <a:endParaRPr lang="en-US"/>
        </a:p>
      </dgm:t>
    </dgm:pt>
    <dgm:pt modelId="{B9F614B7-019B-4D7C-827C-E3A8DE71BA06}">
      <dgm:prSet phldrT="[Text]"/>
      <dgm:spPr>
        <a:solidFill>
          <a:schemeClr val="bg1">
            <a:lumMod val="85000"/>
          </a:schemeClr>
        </a:solidFill>
      </dgm:spPr>
      <dgm:t>
        <a:bodyPr/>
        <a:lstStyle/>
        <a:p>
          <a:r>
            <a:rPr lang="en-US" dirty="0"/>
            <a:t>Prep</a:t>
          </a:r>
        </a:p>
      </dgm:t>
    </dgm:pt>
    <dgm:pt modelId="{CF9CC5D3-15D6-4B10-9668-4E5CC16702CB}" type="parTrans" cxnId="{D2F42AAA-5D72-4167-9E93-7E0D312D968E}">
      <dgm:prSet/>
      <dgm:spPr/>
      <dgm:t>
        <a:bodyPr/>
        <a:lstStyle/>
        <a:p>
          <a:endParaRPr lang="en-US"/>
        </a:p>
      </dgm:t>
    </dgm:pt>
    <dgm:pt modelId="{E2EB32DF-D661-4602-8AE3-F9CFFC39357E}" type="sibTrans" cxnId="{D2F42AAA-5D72-4167-9E93-7E0D312D968E}">
      <dgm:prSet/>
      <dgm:spPr/>
      <dgm:t>
        <a:bodyPr/>
        <a:lstStyle/>
        <a:p>
          <a:endParaRPr lang="en-US"/>
        </a:p>
      </dgm:t>
    </dgm:pt>
    <dgm:pt modelId="{0F1A8DE7-2C5F-4664-88B5-46E03065CB61}">
      <dgm:prSet phldrT="[Text]"/>
      <dgm:spPr>
        <a:solidFill>
          <a:schemeClr val="bg1">
            <a:lumMod val="85000"/>
          </a:schemeClr>
        </a:solidFill>
      </dgm:spPr>
      <dgm:t>
        <a:bodyPr/>
        <a:lstStyle/>
        <a:p>
          <a:r>
            <a:rPr lang="en-US" dirty="0"/>
            <a:t>Physical Concerns</a:t>
          </a:r>
        </a:p>
      </dgm:t>
    </dgm:pt>
    <dgm:pt modelId="{FA324EDA-6536-4DD2-ADAE-B1FBF693D182}" type="parTrans" cxnId="{A91C7F32-E518-44BF-8E11-97EE851CA8BF}">
      <dgm:prSet/>
      <dgm:spPr/>
      <dgm:t>
        <a:bodyPr/>
        <a:lstStyle/>
        <a:p>
          <a:endParaRPr lang="en-US"/>
        </a:p>
      </dgm:t>
    </dgm:pt>
    <dgm:pt modelId="{D852D4BF-646F-474B-87D3-42F7082E85C1}" type="sibTrans" cxnId="{A91C7F32-E518-44BF-8E11-97EE851CA8BF}">
      <dgm:prSet/>
      <dgm:spPr/>
      <dgm:t>
        <a:bodyPr/>
        <a:lstStyle/>
        <a:p>
          <a:endParaRPr lang="en-US"/>
        </a:p>
      </dgm:t>
    </dgm:pt>
    <dgm:pt modelId="{E1CBC696-F584-42F5-A4F0-235207BB644C}">
      <dgm:prSet phldrT="[Text]"/>
      <dgm:spPr>
        <a:solidFill>
          <a:schemeClr val="bg1">
            <a:lumMod val="85000"/>
          </a:schemeClr>
        </a:solidFill>
      </dgm:spPr>
      <dgm:t>
        <a:bodyPr/>
        <a:lstStyle/>
        <a:p>
          <a:r>
            <a:rPr lang="en-US" dirty="0"/>
            <a:t>Vocal Technique</a:t>
          </a:r>
        </a:p>
      </dgm:t>
    </dgm:pt>
    <dgm:pt modelId="{255B1CF1-53EA-478C-8388-CEC5BDB818C8}" type="parTrans" cxnId="{E2CEF5AD-313F-46E1-B19D-70480B2852B4}">
      <dgm:prSet/>
      <dgm:spPr/>
      <dgm:t>
        <a:bodyPr/>
        <a:lstStyle/>
        <a:p>
          <a:endParaRPr lang="en-US"/>
        </a:p>
      </dgm:t>
    </dgm:pt>
    <dgm:pt modelId="{C2601302-8B2C-4AA1-88CD-E48FF5B65448}" type="sibTrans" cxnId="{E2CEF5AD-313F-46E1-B19D-70480B2852B4}">
      <dgm:prSet/>
      <dgm:spPr/>
      <dgm:t>
        <a:bodyPr/>
        <a:lstStyle/>
        <a:p>
          <a:endParaRPr lang="en-US"/>
        </a:p>
      </dgm:t>
    </dgm:pt>
    <dgm:pt modelId="{8BD71481-70F6-4913-96F1-2EEF667C892D}">
      <dgm:prSet phldrT="[Text]"/>
      <dgm:spPr>
        <a:solidFill>
          <a:schemeClr val="bg1">
            <a:lumMod val="85000"/>
          </a:schemeClr>
        </a:solidFill>
      </dgm:spPr>
      <dgm:t>
        <a:bodyPr/>
        <a:lstStyle/>
        <a:p>
          <a:r>
            <a:rPr lang="en-US" dirty="0"/>
            <a:t>Audience Interaction</a:t>
          </a:r>
        </a:p>
      </dgm:t>
    </dgm:pt>
    <dgm:pt modelId="{9BDC395D-2B37-464B-A091-04A40F8286A3}" type="parTrans" cxnId="{885EDC8B-FB40-4724-91C3-4A2F683C15AE}">
      <dgm:prSet/>
      <dgm:spPr/>
      <dgm:t>
        <a:bodyPr/>
        <a:lstStyle/>
        <a:p>
          <a:endParaRPr lang="en-US"/>
        </a:p>
      </dgm:t>
    </dgm:pt>
    <dgm:pt modelId="{4C52C87E-09D8-401B-B0C2-38F976439982}" type="sibTrans" cxnId="{885EDC8B-FB40-4724-91C3-4A2F683C15AE}">
      <dgm:prSet/>
      <dgm:spPr/>
      <dgm:t>
        <a:bodyPr/>
        <a:lstStyle/>
        <a:p>
          <a:endParaRPr lang="en-US"/>
        </a:p>
      </dgm:t>
    </dgm:pt>
    <dgm:pt modelId="{88A69383-0976-4690-91AC-1DD31A2778EB}" type="pres">
      <dgm:prSet presAssocID="{96DA1352-D489-4887-ADA7-09A572F124DD}" presName="Name0" presStyleCnt="0">
        <dgm:presLayoutVars>
          <dgm:dir/>
          <dgm:resizeHandles val="exact"/>
        </dgm:presLayoutVars>
      </dgm:prSet>
      <dgm:spPr/>
    </dgm:pt>
    <dgm:pt modelId="{D53F225A-36AB-40A0-8B84-F0B30B2DE605}" type="pres">
      <dgm:prSet presAssocID="{96DA1352-D489-4887-ADA7-09A572F124DD}" presName="bkgdShp" presStyleLbl="alignAccFollowNode1" presStyleIdx="0" presStyleCnt="1" custScaleY="90910" custLinFactNeighborX="-192"/>
      <dgm:spPr/>
    </dgm:pt>
    <dgm:pt modelId="{2A5C4C0D-E165-4857-9C42-D023CA70BA86}" type="pres">
      <dgm:prSet presAssocID="{96DA1352-D489-4887-ADA7-09A572F124DD}" presName="linComp" presStyleCnt="0"/>
      <dgm:spPr/>
    </dgm:pt>
    <dgm:pt modelId="{AA8524F1-76DD-43CB-9C43-83690B6B4037}" type="pres">
      <dgm:prSet presAssocID="{41D72E29-A34B-4E63-AC87-0DF0D2C88449}" presName="compNode" presStyleCnt="0"/>
      <dgm:spPr/>
    </dgm:pt>
    <dgm:pt modelId="{0301DA56-25DE-41F7-960C-17B4CD22882B}" type="pres">
      <dgm:prSet presAssocID="{41D72E29-A34B-4E63-AC87-0DF0D2C88449}" presName="node" presStyleLbl="node1" presStyleIdx="0" presStyleCnt="5" custLinFactNeighborX="-6149" custLinFactNeighborY="-2696">
        <dgm:presLayoutVars>
          <dgm:bulletEnabled val="1"/>
        </dgm:presLayoutVars>
      </dgm:prSet>
      <dgm:spPr/>
    </dgm:pt>
    <dgm:pt modelId="{AA012892-F52C-4EDE-BE36-59A89B22A3E6}" type="pres">
      <dgm:prSet presAssocID="{41D72E29-A34B-4E63-AC87-0DF0D2C88449}" presName="invisiNode" presStyleLbl="node1" presStyleIdx="0" presStyleCnt="5"/>
      <dgm:spPr/>
    </dgm:pt>
    <dgm:pt modelId="{64558B42-A749-44AA-AFA7-AFBAF7160273}" type="pres">
      <dgm:prSet presAssocID="{41D72E29-A34B-4E63-AC87-0DF0D2C88449}" presName="imagNode" presStyleLbl="fgImgPlace1" presStyleIdx="0" presStyleCnt="5" custLinFactX="10770" custLinFactNeighborX="100000" custLinFactNeighborY="6926"/>
      <dgm:spPr>
        <a:blipFill rotWithShape="0">
          <a:blip xmlns:r="http://schemas.openxmlformats.org/officeDocument/2006/relationships" r:embed="rId1"/>
          <a:stretch>
            <a:fillRect/>
          </a:stretch>
        </a:blipFill>
      </dgm:spPr>
    </dgm:pt>
    <dgm:pt modelId="{9C3D07AD-FAF4-4645-A634-88B813A0F643}" type="pres">
      <dgm:prSet presAssocID="{E8C1D913-D89A-42A5-AA0E-65436074134B}" presName="sibTrans" presStyleLbl="sibTrans2D1" presStyleIdx="0" presStyleCnt="0"/>
      <dgm:spPr/>
    </dgm:pt>
    <dgm:pt modelId="{C7BDE4DB-9D88-4AA3-9772-D2163405EE88}" type="pres">
      <dgm:prSet presAssocID="{B9F614B7-019B-4D7C-827C-E3A8DE71BA06}" presName="compNode" presStyleCnt="0"/>
      <dgm:spPr/>
    </dgm:pt>
    <dgm:pt modelId="{52BEE269-7784-4A1D-8975-2DC3F0401F6F}" type="pres">
      <dgm:prSet presAssocID="{B9F614B7-019B-4D7C-827C-E3A8DE71BA06}" presName="node" presStyleLbl="node1" presStyleIdx="1" presStyleCnt="5" custLinFactNeighborX="-3330" custLinFactNeighborY="-2163">
        <dgm:presLayoutVars>
          <dgm:bulletEnabled val="1"/>
        </dgm:presLayoutVars>
      </dgm:prSet>
      <dgm:spPr/>
    </dgm:pt>
    <dgm:pt modelId="{93B33B6B-541A-4319-A1A2-42D6032BD043}" type="pres">
      <dgm:prSet presAssocID="{B9F614B7-019B-4D7C-827C-E3A8DE71BA06}" presName="invisiNode" presStyleLbl="node1" presStyleIdx="1" presStyleCnt="5"/>
      <dgm:spPr/>
    </dgm:pt>
    <dgm:pt modelId="{848B18C5-C9F0-49BE-8401-39F7D785B566}" type="pres">
      <dgm:prSet presAssocID="{B9F614B7-019B-4D7C-827C-E3A8DE71BA06}" presName="imagNode" presStyleLbl="fgImgPlace1" presStyleIdx="1" presStyleCnt="5" custLinFactX="10231" custLinFactNeighborX="100000" custLinFactNeighborY="5010"/>
      <dgm:spPr>
        <a:blipFill rotWithShape="0">
          <a:blip xmlns:r="http://schemas.openxmlformats.org/officeDocument/2006/relationships" r:embed="rId2"/>
          <a:stretch>
            <a:fillRect/>
          </a:stretch>
        </a:blipFill>
      </dgm:spPr>
    </dgm:pt>
    <dgm:pt modelId="{0D86ACC7-2356-4672-8D16-2A0A3CD0CE83}" type="pres">
      <dgm:prSet presAssocID="{E2EB32DF-D661-4602-8AE3-F9CFFC39357E}" presName="sibTrans" presStyleLbl="sibTrans2D1" presStyleIdx="0" presStyleCnt="0"/>
      <dgm:spPr/>
    </dgm:pt>
    <dgm:pt modelId="{D380271E-7BCC-498F-B3DF-B3750C60357F}" type="pres">
      <dgm:prSet presAssocID="{0F1A8DE7-2C5F-4664-88B5-46E03065CB61}" presName="compNode" presStyleCnt="0"/>
      <dgm:spPr/>
    </dgm:pt>
    <dgm:pt modelId="{24BFFE9B-A9F5-4273-BEAA-DA4DAC7347F4}" type="pres">
      <dgm:prSet presAssocID="{0F1A8DE7-2C5F-4664-88B5-46E03065CB61}" presName="node" presStyleLbl="node1" presStyleIdx="2" presStyleCnt="5" custLinFactNeighborX="2051" custLinFactNeighborY="-1617">
        <dgm:presLayoutVars>
          <dgm:bulletEnabled val="1"/>
        </dgm:presLayoutVars>
      </dgm:prSet>
      <dgm:spPr/>
    </dgm:pt>
    <dgm:pt modelId="{5300F9C5-6A5E-4379-9C87-C7FAF9204169}" type="pres">
      <dgm:prSet presAssocID="{0F1A8DE7-2C5F-4664-88B5-46E03065CB61}" presName="invisiNode" presStyleLbl="node1" presStyleIdx="2" presStyleCnt="5"/>
      <dgm:spPr/>
    </dgm:pt>
    <dgm:pt modelId="{C83965C5-35E0-479F-BE9E-55A0802788DA}" type="pres">
      <dgm:prSet presAssocID="{0F1A8DE7-2C5F-4664-88B5-46E03065CB61}" presName="imagNode" presStyleLbl="fgImgPlace1" presStyleIdx="2" presStyleCnt="5" custLinFactX="9742" custLinFactNeighborX="100000" custLinFactNeighborY="-143"/>
      <dgm:spPr>
        <a:blipFill rotWithShape="0">
          <a:blip xmlns:r="http://schemas.openxmlformats.org/officeDocument/2006/relationships" r:embed="rId3"/>
          <a:stretch>
            <a:fillRect/>
          </a:stretch>
        </a:blipFill>
      </dgm:spPr>
    </dgm:pt>
    <dgm:pt modelId="{BC3481FF-1CE6-41FA-9532-927782D5A419}" type="pres">
      <dgm:prSet presAssocID="{D852D4BF-646F-474B-87D3-42F7082E85C1}" presName="sibTrans" presStyleLbl="sibTrans2D1" presStyleIdx="0" presStyleCnt="0"/>
      <dgm:spPr/>
    </dgm:pt>
    <dgm:pt modelId="{68FB90E5-B6EF-4B7D-B1D7-91DB83FA79EE}" type="pres">
      <dgm:prSet presAssocID="{E1CBC696-F584-42F5-A4F0-235207BB644C}" presName="compNode" presStyleCnt="0"/>
      <dgm:spPr/>
    </dgm:pt>
    <dgm:pt modelId="{974219C0-023D-4582-A978-FD9F7D50BF72}" type="pres">
      <dgm:prSet presAssocID="{E1CBC696-F584-42F5-A4F0-235207BB644C}" presName="node" presStyleLbl="node1" presStyleIdx="3" presStyleCnt="5">
        <dgm:presLayoutVars>
          <dgm:bulletEnabled val="1"/>
        </dgm:presLayoutVars>
      </dgm:prSet>
      <dgm:spPr/>
    </dgm:pt>
    <dgm:pt modelId="{8AE2575A-002D-4F67-A7EF-B2429E9C2246}" type="pres">
      <dgm:prSet presAssocID="{E1CBC696-F584-42F5-A4F0-235207BB644C}" presName="invisiNode" presStyleLbl="node1" presStyleIdx="3" presStyleCnt="5"/>
      <dgm:spPr/>
    </dgm:pt>
    <dgm:pt modelId="{F9681351-298A-44D4-87A8-D484EA39579C}" type="pres">
      <dgm:prSet presAssocID="{E1CBC696-F584-42F5-A4F0-235207BB644C}" presName="imagNode" presStyleLbl="fgImgPlace1" presStyleIdx="3" presStyleCnt="5" custLinFactX="-128604" custLinFactNeighborX="-200000" custLinFactNeighborY="7477"/>
      <dgm:spPr>
        <a:blipFill rotWithShape="0">
          <a:blip xmlns:r="http://schemas.openxmlformats.org/officeDocument/2006/relationships" r:embed="rId4"/>
          <a:stretch>
            <a:fillRect/>
          </a:stretch>
        </a:blipFill>
      </dgm:spPr>
    </dgm:pt>
    <dgm:pt modelId="{4F8C108C-0A3C-4B46-B097-42A8A9523CD4}" type="pres">
      <dgm:prSet presAssocID="{C2601302-8B2C-4AA1-88CD-E48FF5B65448}" presName="sibTrans" presStyleLbl="sibTrans2D1" presStyleIdx="0" presStyleCnt="0"/>
      <dgm:spPr/>
    </dgm:pt>
    <dgm:pt modelId="{D5B47AA2-9ECD-405D-8864-AB3BBD08F4D0}" type="pres">
      <dgm:prSet presAssocID="{8BD71481-70F6-4913-96F1-2EEF667C892D}" presName="compNode" presStyleCnt="0"/>
      <dgm:spPr/>
    </dgm:pt>
    <dgm:pt modelId="{0EA706E0-337C-44F2-A116-1126B8CEFFEF}" type="pres">
      <dgm:prSet presAssocID="{8BD71481-70F6-4913-96F1-2EEF667C892D}" presName="node" presStyleLbl="node1" presStyleIdx="4" presStyleCnt="5">
        <dgm:presLayoutVars>
          <dgm:bulletEnabled val="1"/>
        </dgm:presLayoutVars>
      </dgm:prSet>
      <dgm:spPr/>
    </dgm:pt>
    <dgm:pt modelId="{F45CC587-A78B-4502-8541-0697B548B5B5}" type="pres">
      <dgm:prSet presAssocID="{8BD71481-70F6-4913-96F1-2EEF667C892D}" presName="invisiNode" presStyleLbl="node1" presStyleIdx="4" presStyleCnt="5"/>
      <dgm:spPr/>
    </dgm:pt>
    <dgm:pt modelId="{92F8F9A6-FBEF-477C-AC93-E88D819A1AA1}" type="pres">
      <dgm:prSet presAssocID="{8BD71481-70F6-4913-96F1-2EEF667C892D}" presName="imagNode" presStyleLbl="fgImgPlace1" presStyleIdx="4" presStyleCnt="5"/>
      <dgm:spPr>
        <a:blipFill rotWithShape="0">
          <a:blip xmlns:r="http://schemas.openxmlformats.org/officeDocument/2006/relationships" r:embed="rId5"/>
          <a:stretch>
            <a:fillRect/>
          </a:stretch>
        </a:blipFill>
      </dgm:spPr>
    </dgm:pt>
  </dgm:ptLst>
  <dgm:cxnLst>
    <dgm:cxn modelId="{784B5A0F-AED6-40E0-9315-3EDB29025D40}" type="presOf" srcId="{96DA1352-D489-4887-ADA7-09A572F124DD}" destId="{88A69383-0976-4690-91AC-1DD31A2778EB}" srcOrd="0" destOrd="0" presId="urn:microsoft.com/office/officeart/2005/8/layout/pList2#2"/>
    <dgm:cxn modelId="{A91C7F32-E518-44BF-8E11-97EE851CA8BF}" srcId="{96DA1352-D489-4887-ADA7-09A572F124DD}" destId="{0F1A8DE7-2C5F-4664-88B5-46E03065CB61}" srcOrd="2" destOrd="0" parTransId="{FA324EDA-6536-4DD2-ADAE-B1FBF693D182}" sibTransId="{D852D4BF-646F-474B-87D3-42F7082E85C1}"/>
    <dgm:cxn modelId="{457D8A5B-4C80-49FC-A7D6-4BD33E6ECAB4}" type="presOf" srcId="{D852D4BF-646F-474B-87D3-42F7082E85C1}" destId="{BC3481FF-1CE6-41FA-9532-927782D5A419}" srcOrd="0" destOrd="0" presId="urn:microsoft.com/office/officeart/2005/8/layout/pList2#2"/>
    <dgm:cxn modelId="{885EDC8B-FB40-4724-91C3-4A2F683C15AE}" srcId="{96DA1352-D489-4887-ADA7-09A572F124DD}" destId="{8BD71481-70F6-4913-96F1-2EEF667C892D}" srcOrd="4" destOrd="0" parTransId="{9BDC395D-2B37-464B-A091-04A40F8286A3}" sibTransId="{4C52C87E-09D8-401B-B0C2-38F976439982}"/>
    <dgm:cxn modelId="{10F48C99-CCAC-49A6-8BA0-F070AEDEC5B6}" type="presOf" srcId="{E8C1D913-D89A-42A5-AA0E-65436074134B}" destId="{9C3D07AD-FAF4-4645-A634-88B813A0F643}" srcOrd="0" destOrd="0" presId="urn:microsoft.com/office/officeart/2005/8/layout/pList2#2"/>
    <dgm:cxn modelId="{EB49E3A5-4C67-4668-A4F7-5D1174271592}" type="presOf" srcId="{41D72E29-A34B-4E63-AC87-0DF0D2C88449}" destId="{0301DA56-25DE-41F7-960C-17B4CD22882B}" srcOrd="0" destOrd="0" presId="urn:microsoft.com/office/officeart/2005/8/layout/pList2#2"/>
    <dgm:cxn modelId="{D2F42AAA-5D72-4167-9E93-7E0D312D968E}" srcId="{96DA1352-D489-4887-ADA7-09A572F124DD}" destId="{B9F614B7-019B-4D7C-827C-E3A8DE71BA06}" srcOrd="1" destOrd="0" parTransId="{CF9CC5D3-15D6-4B10-9668-4E5CC16702CB}" sibTransId="{E2EB32DF-D661-4602-8AE3-F9CFFC39357E}"/>
    <dgm:cxn modelId="{E2CEF5AD-313F-46E1-B19D-70480B2852B4}" srcId="{96DA1352-D489-4887-ADA7-09A572F124DD}" destId="{E1CBC696-F584-42F5-A4F0-235207BB644C}" srcOrd="3" destOrd="0" parTransId="{255B1CF1-53EA-478C-8388-CEC5BDB818C8}" sibTransId="{C2601302-8B2C-4AA1-88CD-E48FF5B65448}"/>
    <dgm:cxn modelId="{461DE0B5-7AB1-4967-80A6-A8F1C3094228}" type="presOf" srcId="{0F1A8DE7-2C5F-4664-88B5-46E03065CB61}" destId="{24BFFE9B-A9F5-4273-BEAA-DA4DAC7347F4}" srcOrd="0" destOrd="0" presId="urn:microsoft.com/office/officeart/2005/8/layout/pList2#2"/>
    <dgm:cxn modelId="{7532D3C3-CF94-49CD-8D73-59D280F90619}" type="presOf" srcId="{B9F614B7-019B-4D7C-827C-E3A8DE71BA06}" destId="{52BEE269-7784-4A1D-8975-2DC3F0401F6F}" srcOrd="0" destOrd="0" presId="urn:microsoft.com/office/officeart/2005/8/layout/pList2#2"/>
    <dgm:cxn modelId="{BC39A2CB-5D7D-429B-9C31-328EC45FE594}" srcId="{96DA1352-D489-4887-ADA7-09A572F124DD}" destId="{41D72E29-A34B-4E63-AC87-0DF0D2C88449}" srcOrd="0" destOrd="0" parTransId="{AAFD9204-19C0-4E02-B77A-528A6B3755E0}" sibTransId="{E8C1D913-D89A-42A5-AA0E-65436074134B}"/>
    <dgm:cxn modelId="{277197DD-0D9D-4FBF-9704-9CE8BB330F85}" type="presOf" srcId="{E1CBC696-F584-42F5-A4F0-235207BB644C}" destId="{974219C0-023D-4582-A978-FD9F7D50BF72}" srcOrd="0" destOrd="0" presId="urn:microsoft.com/office/officeart/2005/8/layout/pList2#2"/>
    <dgm:cxn modelId="{F51E15E1-6122-4659-997A-6F445FC9C201}" type="presOf" srcId="{C2601302-8B2C-4AA1-88CD-E48FF5B65448}" destId="{4F8C108C-0A3C-4B46-B097-42A8A9523CD4}" srcOrd="0" destOrd="0" presId="urn:microsoft.com/office/officeart/2005/8/layout/pList2#2"/>
    <dgm:cxn modelId="{0871D3E1-E998-4466-97F8-D3A226079596}" type="presOf" srcId="{8BD71481-70F6-4913-96F1-2EEF667C892D}" destId="{0EA706E0-337C-44F2-A116-1126B8CEFFEF}" srcOrd="0" destOrd="0" presId="urn:microsoft.com/office/officeart/2005/8/layout/pList2#2"/>
    <dgm:cxn modelId="{5A4E76ED-4AC7-44E2-984A-AF4C9C95612F}" type="presOf" srcId="{E2EB32DF-D661-4602-8AE3-F9CFFC39357E}" destId="{0D86ACC7-2356-4672-8D16-2A0A3CD0CE83}" srcOrd="0" destOrd="0" presId="urn:microsoft.com/office/officeart/2005/8/layout/pList2#2"/>
    <dgm:cxn modelId="{77678905-35A5-48F2-88AD-DA43971C6A16}" type="presParOf" srcId="{88A69383-0976-4690-91AC-1DD31A2778EB}" destId="{D53F225A-36AB-40A0-8B84-F0B30B2DE605}" srcOrd="0" destOrd="0" presId="urn:microsoft.com/office/officeart/2005/8/layout/pList2#2"/>
    <dgm:cxn modelId="{EDD11F47-5161-4591-B337-ABDFF00159C1}" type="presParOf" srcId="{88A69383-0976-4690-91AC-1DD31A2778EB}" destId="{2A5C4C0D-E165-4857-9C42-D023CA70BA86}" srcOrd="1" destOrd="0" presId="urn:microsoft.com/office/officeart/2005/8/layout/pList2#2"/>
    <dgm:cxn modelId="{92916202-EC4A-45C6-9568-99E6CAB41299}" type="presParOf" srcId="{2A5C4C0D-E165-4857-9C42-D023CA70BA86}" destId="{AA8524F1-76DD-43CB-9C43-83690B6B4037}" srcOrd="0" destOrd="0" presId="urn:microsoft.com/office/officeart/2005/8/layout/pList2#2"/>
    <dgm:cxn modelId="{40A90D06-9449-41D4-A3AB-51AF21FF493F}" type="presParOf" srcId="{AA8524F1-76DD-43CB-9C43-83690B6B4037}" destId="{0301DA56-25DE-41F7-960C-17B4CD22882B}" srcOrd="0" destOrd="0" presId="urn:microsoft.com/office/officeart/2005/8/layout/pList2#2"/>
    <dgm:cxn modelId="{9FE2BFDE-FA1D-4AFF-BCBA-54E29B0AAFFB}" type="presParOf" srcId="{AA8524F1-76DD-43CB-9C43-83690B6B4037}" destId="{AA012892-F52C-4EDE-BE36-59A89B22A3E6}" srcOrd="1" destOrd="0" presId="urn:microsoft.com/office/officeart/2005/8/layout/pList2#2"/>
    <dgm:cxn modelId="{15C64079-A457-4481-8BFF-2631076DD418}" type="presParOf" srcId="{AA8524F1-76DD-43CB-9C43-83690B6B4037}" destId="{64558B42-A749-44AA-AFA7-AFBAF7160273}" srcOrd="2" destOrd="0" presId="urn:microsoft.com/office/officeart/2005/8/layout/pList2#2"/>
    <dgm:cxn modelId="{72A68767-7BA0-4495-897F-B5432C51D648}" type="presParOf" srcId="{2A5C4C0D-E165-4857-9C42-D023CA70BA86}" destId="{9C3D07AD-FAF4-4645-A634-88B813A0F643}" srcOrd="1" destOrd="0" presId="urn:microsoft.com/office/officeart/2005/8/layout/pList2#2"/>
    <dgm:cxn modelId="{761E1CF5-2F1A-41D8-BB07-26C10515DED1}" type="presParOf" srcId="{2A5C4C0D-E165-4857-9C42-D023CA70BA86}" destId="{C7BDE4DB-9D88-4AA3-9772-D2163405EE88}" srcOrd="2" destOrd="0" presId="urn:microsoft.com/office/officeart/2005/8/layout/pList2#2"/>
    <dgm:cxn modelId="{4E3D899F-1523-4C4B-BD61-5FD2B8B8572F}" type="presParOf" srcId="{C7BDE4DB-9D88-4AA3-9772-D2163405EE88}" destId="{52BEE269-7784-4A1D-8975-2DC3F0401F6F}" srcOrd="0" destOrd="0" presId="urn:microsoft.com/office/officeart/2005/8/layout/pList2#2"/>
    <dgm:cxn modelId="{61FBAE56-5720-44F0-91C3-B994B69B9976}" type="presParOf" srcId="{C7BDE4DB-9D88-4AA3-9772-D2163405EE88}" destId="{93B33B6B-541A-4319-A1A2-42D6032BD043}" srcOrd="1" destOrd="0" presId="urn:microsoft.com/office/officeart/2005/8/layout/pList2#2"/>
    <dgm:cxn modelId="{E3994793-9524-4E44-ACCD-8170A2293B9C}" type="presParOf" srcId="{C7BDE4DB-9D88-4AA3-9772-D2163405EE88}" destId="{848B18C5-C9F0-49BE-8401-39F7D785B566}" srcOrd="2" destOrd="0" presId="urn:microsoft.com/office/officeart/2005/8/layout/pList2#2"/>
    <dgm:cxn modelId="{94A2773D-31A1-42F9-8EA2-38B3F0C1BEA0}" type="presParOf" srcId="{2A5C4C0D-E165-4857-9C42-D023CA70BA86}" destId="{0D86ACC7-2356-4672-8D16-2A0A3CD0CE83}" srcOrd="3" destOrd="0" presId="urn:microsoft.com/office/officeart/2005/8/layout/pList2#2"/>
    <dgm:cxn modelId="{D8F18F72-8BEF-45E3-A737-E4D6D972A4DC}" type="presParOf" srcId="{2A5C4C0D-E165-4857-9C42-D023CA70BA86}" destId="{D380271E-7BCC-498F-B3DF-B3750C60357F}" srcOrd="4" destOrd="0" presId="urn:microsoft.com/office/officeart/2005/8/layout/pList2#2"/>
    <dgm:cxn modelId="{AC2A0E08-CB82-4EF6-BA5C-CBE0B19911A2}" type="presParOf" srcId="{D380271E-7BCC-498F-B3DF-B3750C60357F}" destId="{24BFFE9B-A9F5-4273-BEAA-DA4DAC7347F4}" srcOrd="0" destOrd="0" presId="urn:microsoft.com/office/officeart/2005/8/layout/pList2#2"/>
    <dgm:cxn modelId="{13B127FD-2F27-4363-A96C-D3DD828921E3}" type="presParOf" srcId="{D380271E-7BCC-498F-B3DF-B3750C60357F}" destId="{5300F9C5-6A5E-4379-9C87-C7FAF9204169}" srcOrd="1" destOrd="0" presId="urn:microsoft.com/office/officeart/2005/8/layout/pList2#2"/>
    <dgm:cxn modelId="{EF5EF91F-745B-49E2-88EB-4C88CFA98229}" type="presParOf" srcId="{D380271E-7BCC-498F-B3DF-B3750C60357F}" destId="{C83965C5-35E0-479F-BE9E-55A0802788DA}" srcOrd="2" destOrd="0" presId="urn:microsoft.com/office/officeart/2005/8/layout/pList2#2"/>
    <dgm:cxn modelId="{3DC27581-43E0-48AD-9112-3323266318C2}" type="presParOf" srcId="{2A5C4C0D-E165-4857-9C42-D023CA70BA86}" destId="{BC3481FF-1CE6-41FA-9532-927782D5A419}" srcOrd="5" destOrd="0" presId="urn:microsoft.com/office/officeart/2005/8/layout/pList2#2"/>
    <dgm:cxn modelId="{D90B8D85-D348-401C-A138-69F1E7D13E3D}" type="presParOf" srcId="{2A5C4C0D-E165-4857-9C42-D023CA70BA86}" destId="{68FB90E5-B6EF-4B7D-B1D7-91DB83FA79EE}" srcOrd="6" destOrd="0" presId="urn:microsoft.com/office/officeart/2005/8/layout/pList2#2"/>
    <dgm:cxn modelId="{2BFE288F-8E92-48E5-B282-A5053654CC08}" type="presParOf" srcId="{68FB90E5-B6EF-4B7D-B1D7-91DB83FA79EE}" destId="{974219C0-023D-4582-A978-FD9F7D50BF72}" srcOrd="0" destOrd="0" presId="urn:microsoft.com/office/officeart/2005/8/layout/pList2#2"/>
    <dgm:cxn modelId="{840C8378-8A20-4BD2-84CF-815A03A1AFF4}" type="presParOf" srcId="{68FB90E5-B6EF-4B7D-B1D7-91DB83FA79EE}" destId="{8AE2575A-002D-4F67-A7EF-B2429E9C2246}" srcOrd="1" destOrd="0" presId="urn:microsoft.com/office/officeart/2005/8/layout/pList2#2"/>
    <dgm:cxn modelId="{510D886E-809F-4912-992D-6700CB4E439D}" type="presParOf" srcId="{68FB90E5-B6EF-4B7D-B1D7-91DB83FA79EE}" destId="{F9681351-298A-44D4-87A8-D484EA39579C}" srcOrd="2" destOrd="0" presId="urn:microsoft.com/office/officeart/2005/8/layout/pList2#2"/>
    <dgm:cxn modelId="{5EC89DFD-94F5-4ED8-A602-981663C96C1C}" type="presParOf" srcId="{2A5C4C0D-E165-4857-9C42-D023CA70BA86}" destId="{4F8C108C-0A3C-4B46-B097-42A8A9523CD4}" srcOrd="7" destOrd="0" presId="urn:microsoft.com/office/officeart/2005/8/layout/pList2#2"/>
    <dgm:cxn modelId="{0A98CDC3-77C0-440A-AF40-3D18E0145534}" type="presParOf" srcId="{2A5C4C0D-E165-4857-9C42-D023CA70BA86}" destId="{D5B47AA2-9ECD-405D-8864-AB3BBD08F4D0}" srcOrd="8" destOrd="0" presId="urn:microsoft.com/office/officeart/2005/8/layout/pList2#2"/>
    <dgm:cxn modelId="{42886943-A408-4504-9AC5-370BB72F5BFF}" type="presParOf" srcId="{D5B47AA2-9ECD-405D-8864-AB3BBD08F4D0}" destId="{0EA706E0-337C-44F2-A116-1126B8CEFFEF}" srcOrd="0" destOrd="0" presId="urn:microsoft.com/office/officeart/2005/8/layout/pList2#2"/>
    <dgm:cxn modelId="{5D542AE0-6136-4F41-937F-B3F4B6FBE7E6}" type="presParOf" srcId="{D5B47AA2-9ECD-405D-8864-AB3BBD08F4D0}" destId="{F45CC587-A78B-4502-8541-0697B548B5B5}" srcOrd="1" destOrd="0" presId="urn:microsoft.com/office/officeart/2005/8/layout/pList2#2"/>
    <dgm:cxn modelId="{BDC382C7-B6F5-4C86-8AB1-FC3905A3DCC4}" type="presParOf" srcId="{D5B47AA2-9ECD-405D-8864-AB3BBD08F4D0}" destId="{92F8F9A6-FBEF-477C-AC93-E88D819A1AA1}"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DA1352-D489-4887-ADA7-09A572F124DD}" type="doc">
      <dgm:prSet loTypeId="urn:microsoft.com/office/officeart/2005/8/layout/pList2#2" loCatId="list" qsTypeId="urn:microsoft.com/office/officeart/2005/8/quickstyle/simple1" qsCatId="simple" csTypeId="urn:microsoft.com/office/officeart/2005/8/colors/accent6_3" csCatId="accent6" phldr="1"/>
      <dgm:spPr/>
    </dgm:pt>
    <dgm:pt modelId="{41D72E29-A34B-4E63-AC87-0DF0D2C88449}">
      <dgm:prSet phldrT="[Text]" custT="1"/>
      <dgm:spPr/>
      <dgm:t>
        <a:bodyPr/>
        <a:lstStyle/>
        <a:p>
          <a:r>
            <a:rPr lang="en-US" sz="1900" dirty="0"/>
            <a:t>Prep</a:t>
          </a:r>
        </a:p>
      </dgm:t>
    </dgm:pt>
    <dgm:pt modelId="{AAFD9204-19C0-4E02-B77A-528A6B3755E0}" type="parTrans" cxnId="{BC39A2CB-5D7D-429B-9C31-328EC45FE594}">
      <dgm:prSet/>
      <dgm:spPr/>
      <dgm:t>
        <a:bodyPr/>
        <a:lstStyle/>
        <a:p>
          <a:endParaRPr lang="en-US"/>
        </a:p>
      </dgm:t>
    </dgm:pt>
    <dgm:pt modelId="{E8C1D913-D89A-42A5-AA0E-65436074134B}" type="sibTrans" cxnId="{BC39A2CB-5D7D-429B-9C31-328EC45FE594}">
      <dgm:prSet/>
      <dgm:spPr/>
      <dgm:t>
        <a:bodyPr/>
        <a:lstStyle/>
        <a:p>
          <a:endParaRPr lang="en-US"/>
        </a:p>
      </dgm:t>
    </dgm:pt>
    <dgm:pt modelId="{B9F614B7-019B-4D7C-827C-E3A8DE71BA06}">
      <dgm:prSet phldrT="[Text]"/>
      <dgm:spPr>
        <a:solidFill>
          <a:schemeClr val="bg1">
            <a:lumMod val="85000"/>
          </a:schemeClr>
        </a:solidFill>
      </dgm:spPr>
      <dgm:t>
        <a:bodyPr/>
        <a:lstStyle/>
        <a:p>
          <a:r>
            <a:rPr lang="en-US" dirty="0"/>
            <a:t>Instructor Delivery</a:t>
          </a:r>
        </a:p>
      </dgm:t>
    </dgm:pt>
    <dgm:pt modelId="{CF9CC5D3-15D6-4B10-9668-4E5CC16702CB}" type="parTrans" cxnId="{D2F42AAA-5D72-4167-9E93-7E0D312D968E}">
      <dgm:prSet/>
      <dgm:spPr/>
      <dgm:t>
        <a:bodyPr/>
        <a:lstStyle/>
        <a:p>
          <a:endParaRPr lang="en-US"/>
        </a:p>
      </dgm:t>
    </dgm:pt>
    <dgm:pt modelId="{E2EB32DF-D661-4602-8AE3-F9CFFC39357E}" type="sibTrans" cxnId="{D2F42AAA-5D72-4167-9E93-7E0D312D968E}">
      <dgm:prSet/>
      <dgm:spPr/>
      <dgm:t>
        <a:bodyPr/>
        <a:lstStyle/>
        <a:p>
          <a:endParaRPr lang="en-US"/>
        </a:p>
      </dgm:t>
    </dgm:pt>
    <dgm:pt modelId="{0F1A8DE7-2C5F-4664-88B5-46E03065CB61}">
      <dgm:prSet phldrT="[Text]"/>
      <dgm:spPr>
        <a:solidFill>
          <a:schemeClr val="bg1">
            <a:lumMod val="85000"/>
          </a:schemeClr>
        </a:solidFill>
      </dgm:spPr>
      <dgm:t>
        <a:bodyPr/>
        <a:lstStyle/>
        <a:p>
          <a:r>
            <a:rPr lang="en-US" dirty="0"/>
            <a:t>Physical Concerns</a:t>
          </a:r>
        </a:p>
      </dgm:t>
    </dgm:pt>
    <dgm:pt modelId="{FA324EDA-6536-4DD2-ADAE-B1FBF693D182}" type="parTrans" cxnId="{A91C7F32-E518-44BF-8E11-97EE851CA8BF}">
      <dgm:prSet/>
      <dgm:spPr/>
      <dgm:t>
        <a:bodyPr/>
        <a:lstStyle/>
        <a:p>
          <a:endParaRPr lang="en-US"/>
        </a:p>
      </dgm:t>
    </dgm:pt>
    <dgm:pt modelId="{D852D4BF-646F-474B-87D3-42F7082E85C1}" type="sibTrans" cxnId="{A91C7F32-E518-44BF-8E11-97EE851CA8BF}">
      <dgm:prSet/>
      <dgm:spPr/>
      <dgm:t>
        <a:bodyPr/>
        <a:lstStyle/>
        <a:p>
          <a:endParaRPr lang="en-US"/>
        </a:p>
      </dgm:t>
    </dgm:pt>
    <dgm:pt modelId="{E1CBC696-F584-42F5-A4F0-235207BB644C}">
      <dgm:prSet phldrT="[Text]"/>
      <dgm:spPr>
        <a:solidFill>
          <a:schemeClr val="bg1">
            <a:lumMod val="85000"/>
          </a:schemeClr>
        </a:solidFill>
      </dgm:spPr>
      <dgm:t>
        <a:bodyPr/>
        <a:lstStyle/>
        <a:p>
          <a:r>
            <a:rPr lang="en-US" dirty="0"/>
            <a:t>Vocal Technique</a:t>
          </a:r>
        </a:p>
      </dgm:t>
    </dgm:pt>
    <dgm:pt modelId="{255B1CF1-53EA-478C-8388-CEC5BDB818C8}" type="parTrans" cxnId="{E2CEF5AD-313F-46E1-B19D-70480B2852B4}">
      <dgm:prSet/>
      <dgm:spPr/>
      <dgm:t>
        <a:bodyPr/>
        <a:lstStyle/>
        <a:p>
          <a:endParaRPr lang="en-US"/>
        </a:p>
      </dgm:t>
    </dgm:pt>
    <dgm:pt modelId="{C2601302-8B2C-4AA1-88CD-E48FF5B65448}" type="sibTrans" cxnId="{E2CEF5AD-313F-46E1-B19D-70480B2852B4}">
      <dgm:prSet/>
      <dgm:spPr/>
      <dgm:t>
        <a:bodyPr/>
        <a:lstStyle/>
        <a:p>
          <a:endParaRPr lang="en-US"/>
        </a:p>
      </dgm:t>
    </dgm:pt>
    <dgm:pt modelId="{8BD71481-70F6-4913-96F1-2EEF667C892D}">
      <dgm:prSet phldrT="[Text]"/>
      <dgm:spPr>
        <a:solidFill>
          <a:schemeClr val="bg1">
            <a:lumMod val="85000"/>
          </a:schemeClr>
        </a:solidFill>
      </dgm:spPr>
      <dgm:t>
        <a:bodyPr/>
        <a:lstStyle/>
        <a:p>
          <a:r>
            <a:rPr lang="en-US" dirty="0"/>
            <a:t>Audience Interaction</a:t>
          </a:r>
        </a:p>
      </dgm:t>
    </dgm:pt>
    <dgm:pt modelId="{9BDC395D-2B37-464B-A091-04A40F8286A3}" type="parTrans" cxnId="{885EDC8B-FB40-4724-91C3-4A2F683C15AE}">
      <dgm:prSet/>
      <dgm:spPr/>
      <dgm:t>
        <a:bodyPr/>
        <a:lstStyle/>
        <a:p>
          <a:endParaRPr lang="en-US"/>
        </a:p>
      </dgm:t>
    </dgm:pt>
    <dgm:pt modelId="{4C52C87E-09D8-401B-B0C2-38F976439982}" type="sibTrans" cxnId="{885EDC8B-FB40-4724-91C3-4A2F683C15AE}">
      <dgm:prSet/>
      <dgm:spPr/>
      <dgm:t>
        <a:bodyPr/>
        <a:lstStyle/>
        <a:p>
          <a:endParaRPr lang="en-US"/>
        </a:p>
      </dgm:t>
    </dgm:pt>
    <dgm:pt modelId="{88A69383-0976-4690-91AC-1DD31A2778EB}" type="pres">
      <dgm:prSet presAssocID="{96DA1352-D489-4887-ADA7-09A572F124DD}" presName="Name0" presStyleCnt="0">
        <dgm:presLayoutVars>
          <dgm:dir/>
          <dgm:resizeHandles val="exact"/>
        </dgm:presLayoutVars>
      </dgm:prSet>
      <dgm:spPr/>
    </dgm:pt>
    <dgm:pt modelId="{D53F225A-36AB-40A0-8B84-F0B30B2DE605}" type="pres">
      <dgm:prSet presAssocID="{96DA1352-D489-4887-ADA7-09A572F124DD}" presName="bkgdShp" presStyleLbl="alignAccFollowNode1" presStyleIdx="0" presStyleCnt="1" custScaleY="90910" custLinFactNeighborX="-192"/>
      <dgm:spPr/>
    </dgm:pt>
    <dgm:pt modelId="{2A5C4C0D-E165-4857-9C42-D023CA70BA86}" type="pres">
      <dgm:prSet presAssocID="{96DA1352-D489-4887-ADA7-09A572F124DD}" presName="linComp" presStyleCnt="0"/>
      <dgm:spPr/>
    </dgm:pt>
    <dgm:pt modelId="{AA8524F1-76DD-43CB-9C43-83690B6B4037}" type="pres">
      <dgm:prSet presAssocID="{41D72E29-A34B-4E63-AC87-0DF0D2C88449}" presName="compNode" presStyleCnt="0"/>
      <dgm:spPr/>
    </dgm:pt>
    <dgm:pt modelId="{0301DA56-25DE-41F7-960C-17B4CD22882B}" type="pres">
      <dgm:prSet presAssocID="{41D72E29-A34B-4E63-AC87-0DF0D2C88449}" presName="node" presStyleLbl="node1" presStyleIdx="0" presStyleCnt="5" custLinFactX="10770" custLinFactNeighborX="100000" custLinFactNeighborY="1873">
        <dgm:presLayoutVars>
          <dgm:bulletEnabled val="1"/>
        </dgm:presLayoutVars>
      </dgm:prSet>
      <dgm:spPr/>
    </dgm:pt>
    <dgm:pt modelId="{AA012892-F52C-4EDE-BE36-59A89B22A3E6}" type="pres">
      <dgm:prSet presAssocID="{41D72E29-A34B-4E63-AC87-0DF0D2C88449}" presName="invisiNode" presStyleLbl="node1" presStyleIdx="0" presStyleCnt="5"/>
      <dgm:spPr/>
    </dgm:pt>
    <dgm:pt modelId="{64558B42-A749-44AA-AFA7-AFBAF7160273}" type="pres">
      <dgm:prSet presAssocID="{41D72E29-A34B-4E63-AC87-0DF0D2C88449}" presName="imagNode" presStyleLbl="fgImgPlace1" presStyleIdx="0" presStyleCnt="5" custLinFactX="10770" custLinFactNeighborX="100000" custLinFactNeighborY="6926"/>
      <dgm:spPr>
        <a:blipFill rotWithShape="0">
          <a:blip xmlns:r="http://schemas.openxmlformats.org/officeDocument/2006/relationships" r:embed="rId1"/>
          <a:stretch>
            <a:fillRect/>
          </a:stretch>
        </a:blipFill>
      </dgm:spPr>
    </dgm:pt>
    <dgm:pt modelId="{9C3D07AD-FAF4-4645-A634-88B813A0F643}" type="pres">
      <dgm:prSet presAssocID="{E8C1D913-D89A-42A5-AA0E-65436074134B}" presName="sibTrans" presStyleLbl="sibTrans2D1" presStyleIdx="0" presStyleCnt="0"/>
      <dgm:spPr/>
    </dgm:pt>
    <dgm:pt modelId="{C7BDE4DB-9D88-4AA3-9772-D2163405EE88}" type="pres">
      <dgm:prSet presAssocID="{B9F614B7-019B-4D7C-827C-E3A8DE71BA06}" presName="compNode" presStyleCnt="0"/>
      <dgm:spPr/>
    </dgm:pt>
    <dgm:pt modelId="{52BEE269-7784-4A1D-8975-2DC3F0401F6F}" type="pres">
      <dgm:prSet presAssocID="{B9F614B7-019B-4D7C-827C-E3A8DE71BA06}" presName="node" presStyleLbl="node1" presStyleIdx="1" presStyleCnt="5" custLinFactX="-8787" custLinFactNeighborX="-100000" custLinFactNeighborY="539">
        <dgm:presLayoutVars>
          <dgm:bulletEnabled val="1"/>
        </dgm:presLayoutVars>
      </dgm:prSet>
      <dgm:spPr/>
    </dgm:pt>
    <dgm:pt modelId="{93B33B6B-541A-4319-A1A2-42D6032BD043}" type="pres">
      <dgm:prSet presAssocID="{B9F614B7-019B-4D7C-827C-E3A8DE71BA06}" presName="invisiNode" presStyleLbl="node1" presStyleIdx="1" presStyleCnt="5"/>
      <dgm:spPr/>
    </dgm:pt>
    <dgm:pt modelId="{848B18C5-C9F0-49BE-8401-39F7D785B566}" type="pres">
      <dgm:prSet presAssocID="{B9F614B7-019B-4D7C-827C-E3A8DE71BA06}" presName="imagNode" presStyleLbl="fgImgPlace1" presStyleIdx="1" presStyleCnt="5" custLinFactX="10231" custLinFactNeighborX="100000" custLinFactNeighborY="5010"/>
      <dgm:spPr>
        <a:blipFill rotWithShape="0">
          <a:blip xmlns:r="http://schemas.openxmlformats.org/officeDocument/2006/relationships" r:embed="rId2"/>
          <a:stretch>
            <a:fillRect/>
          </a:stretch>
        </a:blipFill>
      </dgm:spPr>
    </dgm:pt>
    <dgm:pt modelId="{0D86ACC7-2356-4672-8D16-2A0A3CD0CE83}" type="pres">
      <dgm:prSet presAssocID="{E2EB32DF-D661-4602-8AE3-F9CFFC39357E}" presName="sibTrans" presStyleLbl="sibTrans2D1" presStyleIdx="0" presStyleCnt="0"/>
      <dgm:spPr/>
    </dgm:pt>
    <dgm:pt modelId="{D380271E-7BCC-498F-B3DF-B3750C60357F}" type="pres">
      <dgm:prSet presAssocID="{0F1A8DE7-2C5F-4664-88B5-46E03065CB61}" presName="compNode" presStyleCnt="0"/>
      <dgm:spPr/>
    </dgm:pt>
    <dgm:pt modelId="{24BFFE9B-A9F5-4273-BEAA-DA4DAC7347F4}" type="pres">
      <dgm:prSet presAssocID="{0F1A8DE7-2C5F-4664-88B5-46E03065CB61}" presName="node" presStyleLbl="node1" presStyleIdx="2" presStyleCnt="5">
        <dgm:presLayoutVars>
          <dgm:bulletEnabled val="1"/>
        </dgm:presLayoutVars>
      </dgm:prSet>
      <dgm:spPr/>
    </dgm:pt>
    <dgm:pt modelId="{5300F9C5-6A5E-4379-9C87-C7FAF9204169}" type="pres">
      <dgm:prSet presAssocID="{0F1A8DE7-2C5F-4664-88B5-46E03065CB61}" presName="invisiNode" presStyleLbl="node1" presStyleIdx="2" presStyleCnt="5"/>
      <dgm:spPr/>
    </dgm:pt>
    <dgm:pt modelId="{C83965C5-35E0-479F-BE9E-55A0802788DA}" type="pres">
      <dgm:prSet presAssocID="{0F1A8DE7-2C5F-4664-88B5-46E03065CB61}" presName="imagNode" presStyleLbl="fgImgPlace1" presStyleIdx="2" presStyleCnt="5" custLinFactX="9742" custLinFactNeighborX="100000" custLinFactNeighborY="-143"/>
      <dgm:spPr>
        <a:blipFill rotWithShape="0">
          <a:blip xmlns:r="http://schemas.openxmlformats.org/officeDocument/2006/relationships" r:embed="rId3"/>
          <a:stretch>
            <a:fillRect/>
          </a:stretch>
        </a:blipFill>
      </dgm:spPr>
    </dgm:pt>
    <dgm:pt modelId="{BC3481FF-1CE6-41FA-9532-927782D5A419}" type="pres">
      <dgm:prSet presAssocID="{D852D4BF-646F-474B-87D3-42F7082E85C1}" presName="sibTrans" presStyleLbl="sibTrans2D1" presStyleIdx="0" presStyleCnt="0"/>
      <dgm:spPr/>
    </dgm:pt>
    <dgm:pt modelId="{68FB90E5-B6EF-4B7D-B1D7-91DB83FA79EE}" type="pres">
      <dgm:prSet presAssocID="{E1CBC696-F584-42F5-A4F0-235207BB644C}" presName="compNode" presStyleCnt="0"/>
      <dgm:spPr/>
    </dgm:pt>
    <dgm:pt modelId="{974219C0-023D-4582-A978-FD9F7D50BF72}" type="pres">
      <dgm:prSet presAssocID="{E1CBC696-F584-42F5-A4F0-235207BB644C}" presName="node" presStyleLbl="node1" presStyleIdx="3" presStyleCnt="5">
        <dgm:presLayoutVars>
          <dgm:bulletEnabled val="1"/>
        </dgm:presLayoutVars>
      </dgm:prSet>
      <dgm:spPr/>
    </dgm:pt>
    <dgm:pt modelId="{8AE2575A-002D-4F67-A7EF-B2429E9C2246}" type="pres">
      <dgm:prSet presAssocID="{E1CBC696-F584-42F5-A4F0-235207BB644C}" presName="invisiNode" presStyleLbl="node1" presStyleIdx="3" presStyleCnt="5"/>
      <dgm:spPr/>
    </dgm:pt>
    <dgm:pt modelId="{F9681351-298A-44D4-87A8-D484EA39579C}" type="pres">
      <dgm:prSet presAssocID="{E1CBC696-F584-42F5-A4F0-235207BB644C}" presName="imagNode" presStyleLbl="fgImgPlace1" presStyleIdx="3" presStyleCnt="5" custLinFactX="-128604" custLinFactNeighborX="-200000" custLinFactNeighborY="7477"/>
      <dgm:spPr>
        <a:blipFill rotWithShape="0">
          <a:blip xmlns:r="http://schemas.openxmlformats.org/officeDocument/2006/relationships" r:embed="rId4"/>
          <a:stretch>
            <a:fillRect/>
          </a:stretch>
        </a:blipFill>
      </dgm:spPr>
    </dgm:pt>
    <dgm:pt modelId="{4F8C108C-0A3C-4B46-B097-42A8A9523CD4}" type="pres">
      <dgm:prSet presAssocID="{C2601302-8B2C-4AA1-88CD-E48FF5B65448}" presName="sibTrans" presStyleLbl="sibTrans2D1" presStyleIdx="0" presStyleCnt="0"/>
      <dgm:spPr/>
    </dgm:pt>
    <dgm:pt modelId="{D5B47AA2-9ECD-405D-8864-AB3BBD08F4D0}" type="pres">
      <dgm:prSet presAssocID="{8BD71481-70F6-4913-96F1-2EEF667C892D}" presName="compNode" presStyleCnt="0"/>
      <dgm:spPr/>
    </dgm:pt>
    <dgm:pt modelId="{0EA706E0-337C-44F2-A116-1126B8CEFFEF}" type="pres">
      <dgm:prSet presAssocID="{8BD71481-70F6-4913-96F1-2EEF667C892D}" presName="node" presStyleLbl="node1" presStyleIdx="4" presStyleCnt="5">
        <dgm:presLayoutVars>
          <dgm:bulletEnabled val="1"/>
        </dgm:presLayoutVars>
      </dgm:prSet>
      <dgm:spPr/>
    </dgm:pt>
    <dgm:pt modelId="{F45CC587-A78B-4502-8541-0697B548B5B5}" type="pres">
      <dgm:prSet presAssocID="{8BD71481-70F6-4913-96F1-2EEF667C892D}" presName="invisiNode" presStyleLbl="node1" presStyleIdx="4" presStyleCnt="5"/>
      <dgm:spPr/>
    </dgm:pt>
    <dgm:pt modelId="{92F8F9A6-FBEF-477C-AC93-E88D819A1AA1}" type="pres">
      <dgm:prSet presAssocID="{8BD71481-70F6-4913-96F1-2EEF667C892D}" presName="imagNode" presStyleLbl="fgImgPlace1" presStyleIdx="4" presStyleCnt="5"/>
      <dgm:spPr>
        <a:blipFill rotWithShape="0">
          <a:blip xmlns:r="http://schemas.openxmlformats.org/officeDocument/2006/relationships" r:embed="rId5"/>
          <a:stretch>
            <a:fillRect/>
          </a:stretch>
        </a:blipFill>
      </dgm:spPr>
    </dgm:pt>
  </dgm:ptLst>
  <dgm:cxnLst>
    <dgm:cxn modelId="{7F854808-9E2F-4C0D-8E55-6C7ADE45FB43}" type="presOf" srcId="{E8C1D913-D89A-42A5-AA0E-65436074134B}" destId="{9C3D07AD-FAF4-4645-A634-88B813A0F643}" srcOrd="0" destOrd="0" presId="urn:microsoft.com/office/officeart/2005/8/layout/pList2#2"/>
    <dgm:cxn modelId="{3DFA621E-D07B-4D8C-84A5-93D12D2C1A63}" type="presOf" srcId="{D852D4BF-646F-474B-87D3-42F7082E85C1}" destId="{BC3481FF-1CE6-41FA-9532-927782D5A419}" srcOrd="0" destOrd="0" presId="urn:microsoft.com/office/officeart/2005/8/layout/pList2#2"/>
    <dgm:cxn modelId="{6D6A0829-3141-4614-9047-BAB68C13C70D}" type="presOf" srcId="{96DA1352-D489-4887-ADA7-09A572F124DD}" destId="{88A69383-0976-4690-91AC-1DD31A2778EB}" srcOrd="0" destOrd="0" presId="urn:microsoft.com/office/officeart/2005/8/layout/pList2#2"/>
    <dgm:cxn modelId="{A91C7F32-E518-44BF-8E11-97EE851CA8BF}" srcId="{96DA1352-D489-4887-ADA7-09A572F124DD}" destId="{0F1A8DE7-2C5F-4664-88B5-46E03065CB61}" srcOrd="2" destOrd="0" parTransId="{FA324EDA-6536-4DD2-ADAE-B1FBF693D182}" sibTransId="{D852D4BF-646F-474B-87D3-42F7082E85C1}"/>
    <dgm:cxn modelId="{CB630A37-FE9B-4A25-A2CA-36AA0D255459}" type="presOf" srcId="{B9F614B7-019B-4D7C-827C-E3A8DE71BA06}" destId="{52BEE269-7784-4A1D-8975-2DC3F0401F6F}" srcOrd="0" destOrd="0" presId="urn:microsoft.com/office/officeart/2005/8/layout/pList2#2"/>
    <dgm:cxn modelId="{73CCF651-BC46-4325-B418-9E6EDBE3B371}" type="presOf" srcId="{E2EB32DF-D661-4602-8AE3-F9CFFC39357E}" destId="{0D86ACC7-2356-4672-8D16-2A0A3CD0CE83}" srcOrd="0" destOrd="0" presId="urn:microsoft.com/office/officeart/2005/8/layout/pList2#2"/>
    <dgm:cxn modelId="{5D0AB759-17E6-4D92-892C-549FF3B0BA97}" type="presOf" srcId="{E1CBC696-F584-42F5-A4F0-235207BB644C}" destId="{974219C0-023D-4582-A978-FD9F7D50BF72}" srcOrd="0" destOrd="0" presId="urn:microsoft.com/office/officeart/2005/8/layout/pList2#2"/>
    <dgm:cxn modelId="{3FD62865-86DA-4DFA-801E-066C925E5FE9}" type="presOf" srcId="{C2601302-8B2C-4AA1-88CD-E48FF5B65448}" destId="{4F8C108C-0A3C-4B46-B097-42A8A9523CD4}" srcOrd="0" destOrd="0" presId="urn:microsoft.com/office/officeart/2005/8/layout/pList2#2"/>
    <dgm:cxn modelId="{0989E072-BE19-42A7-9FFA-BEC8F094B633}" type="presOf" srcId="{8BD71481-70F6-4913-96F1-2EEF667C892D}" destId="{0EA706E0-337C-44F2-A116-1126B8CEFFEF}" srcOrd="0" destOrd="0" presId="urn:microsoft.com/office/officeart/2005/8/layout/pList2#2"/>
    <dgm:cxn modelId="{8AE1AA7D-DAFF-48E8-8C21-C6899D68F7F2}" type="presOf" srcId="{0F1A8DE7-2C5F-4664-88B5-46E03065CB61}" destId="{24BFFE9B-A9F5-4273-BEAA-DA4DAC7347F4}" srcOrd="0" destOrd="0" presId="urn:microsoft.com/office/officeart/2005/8/layout/pList2#2"/>
    <dgm:cxn modelId="{885EDC8B-FB40-4724-91C3-4A2F683C15AE}" srcId="{96DA1352-D489-4887-ADA7-09A572F124DD}" destId="{8BD71481-70F6-4913-96F1-2EEF667C892D}" srcOrd="4" destOrd="0" parTransId="{9BDC395D-2B37-464B-A091-04A40F8286A3}" sibTransId="{4C52C87E-09D8-401B-B0C2-38F976439982}"/>
    <dgm:cxn modelId="{D2F42AAA-5D72-4167-9E93-7E0D312D968E}" srcId="{96DA1352-D489-4887-ADA7-09A572F124DD}" destId="{B9F614B7-019B-4D7C-827C-E3A8DE71BA06}" srcOrd="1" destOrd="0" parTransId="{CF9CC5D3-15D6-4B10-9668-4E5CC16702CB}" sibTransId="{E2EB32DF-D661-4602-8AE3-F9CFFC39357E}"/>
    <dgm:cxn modelId="{E2CEF5AD-313F-46E1-B19D-70480B2852B4}" srcId="{96DA1352-D489-4887-ADA7-09A572F124DD}" destId="{E1CBC696-F584-42F5-A4F0-235207BB644C}" srcOrd="3" destOrd="0" parTransId="{255B1CF1-53EA-478C-8388-CEC5BDB818C8}" sibTransId="{C2601302-8B2C-4AA1-88CD-E48FF5B65448}"/>
    <dgm:cxn modelId="{AB7B25B9-D943-4812-8467-4EB8F80FBFFD}" type="presOf" srcId="{41D72E29-A34B-4E63-AC87-0DF0D2C88449}" destId="{0301DA56-25DE-41F7-960C-17B4CD22882B}" srcOrd="0" destOrd="0" presId="urn:microsoft.com/office/officeart/2005/8/layout/pList2#2"/>
    <dgm:cxn modelId="{BC39A2CB-5D7D-429B-9C31-328EC45FE594}" srcId="{96DA1352-D489-4887-ADA7-09A572F124DD}" destId="{41D72E29-A34B-4E63-AC87-0DF0D2C88449}" srcOrd="0" destOrd="0" parTransId="{AAFD9204-19C0-4E02-B77A-528A6B3755E0}" sibTransId="{E8C1D913-D89A-42A5-AA0E-65436074134B}"/>
    <dgm:cxn modelId="{BAA26F53-63EB-4A51-94DA-750C39ACB161}" type="presParOf" srcId="{88A69383-0976-4690-91AC-1DD31A2778EB}" destId="{D53F225A-36AB-40A0-8B84-F0B30B2DE605}" srcOrd="0" destOrd="0" presId="urn:microsoft.com/office/officeart/2005/8/layout/pList2#2"/>
    <dgm:cxn modelId="{F6A85494-3D5F-466B-BCEE-7365F0C2351F}" type="presParOf" srcId="{88A69383-0976-4690-91AC-1DD31A2778EB}" destId="{2A5C4C0D-E165-4857-9C42-D023CA70BA86}" srcOrd="1" destOrd="0" presId="urn:microsoft.com/office/officeart/2005/8/layout/pList2#2"/>
    <dgm:cxn modelId="{E95E5CCA-7CB9-40B1-B171-BEF706B1CAED}" type="presParOf" srcId="{2A5C4C0D-E165-4857-9C42-D023CA70BA86}" destId="{AA8524F1-76DD-43CB-9C43-83690B6B4037}" srcOrd="0" destOrd="0" presId="urn:microsoft.com/office/officeart/2005/8/layout/pList2#2"/>
    <dgm:cxn modelId="{FF7F055A-B9CF-4C17-B793-E5180150BB20}" type="presParOf" srcId="{AA8524F1-76DD-43CB-9C43-83690B6B4037}" destId="{0301DA56-25DE-41F7-960C-17B4CD22882B}" srcOrd="0" destOrd="0" presId="urn:microsoft.com/office/officeart/2005/8/layout/pList2#2"/>
    <dgm:cxn modelId="{5043388E-C932-47C5-B1F6-7F4286421EDD}" type="presParOf" srcId="{AA8524F1-76DD-43CB-9C43-83690B6B4037}" destId="{AA012892-F52C-4EDE-BE36-59A89B22A3E6}" srcOrd="1" destOrd="0" presId="urn:microsoft.com/office/officeart/2005/8/layout/pList2#2"/>
    <dgm:cxn modelId="{A24202E8-560C-44B4-959D-948F1714A8B1}" type="presParOf" srcId="{AA8524F1-76DD-43CB-9C43-83690B6B4037}" destId="{64558B42-A749-44AA-AFA7-AFBAF7160273}" srcOrd="2" destOrd="0" presId="urn:microsoft.com/office/officeart/2005/8/layout/pList2#2"/>
    <dgm:cxn modelId="{3C02FB76-B4B3-427D-A87B-F946643CB695}" type="presParOf" srcId="{2A5C4C0D-E165-4857-9C42-D023CA70BA86}" destId="{9C3D07AD-FAF4-4645-A634-88B813A0F643}" srcOrd="1" destOrd="0" presId="urn:microsoft.com/office/officeart/2005/8/layout/pList2#2"/>
    <dgm:cxn modelId="{8F4C6DFD-0FA6-445A-83AD-8EBDA6A83600}" type="presParOf" srcId="{2A5C4C0D-E165-4857-9C42-D023CA70BA86}" destId="{C7BDE4DB-9D88-4AA3-9772-D2163405EE88}" srcOrd="2" destOrd="0" presId="urn:microsoft.com/office/officeart/2005/8/layout/pList2#2"/>
    <dgm:cxn modelId="{7C394DFE-6CC3-4740-A0CE-D7E1D5722F7A}" type="presParOf" srcId="{C7BDE4DB-9D88-4AA3-9772-D2163405EE88}" destId="{52BEE269-7784-4A1D-8975-2DC3F0401F6F}" srcOrd="0" destOrd="0" presId="urn:microsoft.com/office/officeart/2005/8/layout/pList2#2"/>
    <dgm:cxn modelId="{98A8E4F6-15AA-4E9B-A298-0E4722B1BB77}" type="presParOf" srcId="{C7BDE4DB-9D88-4AA3-9772-D2163405EE88}" destId="{93B33B6B-541A-4319-A1A2-42D6032BD043}" srcOrd="1" destOrd="0" presId="urn:microsoft.com/office/officeart/2005/8/layout/pList2#2"/>
    <dgm:cxn modelId="{7A88F04F-9B49-4DB7-81C0-59B0E21F819A}" type="presParOf" srcId="{C7BDE4DB-9D88-4AA3-9772-D2163405EE88}" destId="{848B18C5-C9F0-49BE-8401-39F7D785B566}" srcOrd="2" destOrd="0" presId="urn:microsoft.com/office/officeart/2005/8/layout/pList2#2"/>
    <dgm:cxn modelId="{510C8573-FA69-41D1-B392-DDC8DD655127}" type="presParOf" srcId="{2A5C4C0D-E165-4857-9C42-D023CA70BA86}" destId="{0D86ACC7-2356-4672-8D16-2A0A3CD0CE83}" srcOrd="3" destOrd="0" presId="urn:microsoft.com/office/officeart/2005/8/layout/pList2#2"/>
    <dgm:cxn modelId="{13C8F83C-9D2B-4369-A4EE-F8284BFFFE28}" type="presParOf" srcId="{2A5C4C0D-E165-4857-9C42-D023CA70BA86}" destId="{D380271E-7BCC-498F-B3DF-B3750C60357F}" srcOrd="4" destOrd="0" presId="urn:microsoft.com/office/officeart/2005/8/layout/pList2#2"/>
    <dgm:cxn modelId="{D07F8D6E-C0C6-462A-8F37-CA8C975D95B6}" type="presParOf" srcId="{D380271E-7BCC-498F-B3DF-B3750C60357F}" destId="{24BFFE9B-A9F5-4273-BEAA-DA4DAC7347F4}" srcOrd="0" destOrd="0" presId="urn:microsoft.com/office/officeart/2005/8/layout/pList2#2"/>
    <dgm:cxn modelId="{5CD1A46A-C394-4D89-BB6E-7A01D7907842}" type="presParOf" srcId="{D380271E-7BCC-498F-B3DF-B3750C60357F}" destId="{5300F9C5-6A5E-4379-9C87-C7FAF9204169}" srcOrd="1" destOrd="0" presId="urn:microsoft.com/office/officeart/2005/8/layout/pList2#2"/>
    <dgm:cxn modelId="{2E783B60-0E5A-4132-B54A-0B32BB08F402}" type="presParOf" srcId="{D380271E-7BCC-498F-B3DF-B3750C60357F}" destId="{C83965C5-35E0-479F-BE9E-55A0802788DA}" srcOrd="2" destOrd="0" presId="urn:microsoft.com/office/officeart/2005/8/layout/pList2#2"/>
    <dgm:cxn modelId="{25EE47B8-3601-4CE9-AFFB-130AAF036441}" type="presParOf" srcId="{2A5C4C0D-E165-4857-9C42-D023CA70BA86}" destId="{BC3481FF-1CE6-41FA-9532-927782D5A419}" srcOrd="5" destOrd="0" presId="urn:microsoft.com/office/officeart/2005/8/layout/pList2#2"/>
    <dgm:cxn modelId="{63DD7137-F6A3-4F3C-A5DD-D21573C1500E}" type="presParOf" srcId="{2A5C4C0D-E165-4857-9C42-D023CA70BA86}" destId="{68FB90E5-B6EF-4B7D-B1D7-91DB83FA79EE}" srcOrd="6" destOrd="0" presId="urn:microsoft.com/office/officeart/2005/8/layout/pList2#2"/>
    <dgm:cxn modelId="{F03CA3EF-907C-440F-8DE1-EC274CE7C8DD}" type="presParOf" srcId="{68FB90E5-B6EF-4B7D-B1D7-91DB83FA79EE}" destId="{974219C0-023D-4582-A978-FD9F7D50BF72}" srcOrd="0" destOrd="0" presId="urn:microsoft.com/office/officeart/2005/8/layout/pList2#2"/>
    <dgm:cxn modelId="{BD3B3CF3-BCCF-4B1F-9CEC-51E13DA8CA5B}" type="presParOf" srcId="{68FB90E5-B6EF-4B7D-B1D7-91DB83FA79EE}" destId="{8AE2575A-002D-4F67-A7EF-B2429E9C2246}" srcOrd="1" destOrd="0" presId="urn:microsoft.com/office/officeart/2005/8/layout/pList2#2"/>
    <dgm:cxn modelId="{B77D9213-BF78-4B7D-8CB1-3443BABF6FDC}" type="presParOf" srcId="{68FB90E5-B6EF-4B7D-B1D7-91DB83FA79EE}" destId="{F9681351-298A-44D4-87A8-D484EA39579C}" srcOrd="2" destOrd="0" presId="urn:microsoft.com/office/officeart/2005/8/layout/pList2#2"/>
    <dgm:cxn modelId="{FA415E76-D19C-4A6D-B232-336DBD21D274}" type="presParOf" srcId="{2A5C4C0D-E165-4857-9C42-D023CA70BA86}" destId="{4F8C108C-0A3C-4B46-B097-42A8A9523CD4}" srcOrd="7" destOrd="0" presId="urn:microsoft.com/office/officeart/2005/8/layout/pList2#2"/>
    <dgm:cxn modelId="{97F32DCB-7C9A-4B60-AB7A-516E208A92FC}" type="presParOf" srcId="{2A5C4C0D-E165-4857-9C42-D023CA70BA86}" destId="{D5B47AA2-9ECD-405D-8864-AB3BBD08F4D0}" srcOrd="8" destOrd="0" presId="urn:microsoft.com/office/officeart/2005/8/layout/pList2#2"/>
    <dgm:cxn modelId="{8976841A-0566-4769-8276-927829D21D43}" type="presParOf" srcId="{D5B47AA2-9ECD-405D-8864-AB3BBD08F4D0}" destId="{0EA706E0-337C-44F2-A116-1126B8CEFFEF}" srcOrd="0" destOrd="0" presId="urn:microsoft.com/office/officeart/2005/8/layout/pList2#2"/>
    <dgm:cxn modelId="{26BB67E3-60CF-4A4A-94B6-D71332C92FDF}" type="presParOf" srcId="{D5B47AA2-9ECD-405D-8864-AB3BBD08F4D0}" destId="{F45CC587-A78B-4502-8541-0697B548B5B5}" srcOrd="1" destOrd="0" presId="urn:microsoft.com/office/officeart/2005/8/layout/pList2#2"/>
    <dgm:cxn modelId="{7F2DF4D9-2E32-4EF9-9B0C-09BFFC94AFD1}" type="presParOf" srcId="{D5B47AA2-9ECD-405D-8864-AB3BBD08F4D0}" destId="{92F8F9A6-FBEF-477C-AC93-E88D819A1AA1}"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DA1352-D489-4887-ADA7-09A572F124DD}" type="doc">
      <dgm:prSet loTypeId="urn:microsoft.com/office/officeart/2005/8/layout/pList2#3" loCatId="list" qsTypeId="urn:microsoft.com/office/officeart/2005/8/quickstyle/simple1" qsCatId="simple" csTypeId="urn:microsoft.com/office/officeart/2005/8/colors/accent6_3" csCatId="accent6" phldr="1"/>
      <dgm:spPr/>
    </dgm:pt>
    <dgm:pt modelId="{41D72E29-A34B-4E63-AC87-0DF0D2C88449}">
      <dgm:prSet phldrT="[Text]" custT="1"/>
      <dgm:spPr>
        <a:solidFill>
          <a:schemeClr val="bg1">
            <a:lumMod val="85000"/>
          </a:schemeClr>
        </a:solidFill>
      </dgm:spPr>
      <dgm:t>
        <a:bodyPr/>
        <a:lstStyle/>
        <a:p>
          <a:r>
            <a:rPr lang="en-US" sz="1900" dirty="0"/>
            <a:t>Instructor Delivery</a:t>
          </a:r>
        </a:p>
      </dgm:t>
    </dgm:pt>
    <dgm:pt modelId="{AAFD9204-19C0-4E02-B77A-528A6B3755E0}" type="parTrans" cxnId="{BC39A2CB-5D7D-429B-9C31-328EC45FE594}">
      <dgm:prSet/>
      <dgm:spPr/>
      <dgm:t>
        <a:bodyPr/>
        <a:lstStyle/>
        <a:p>
          <a:endParaRPr lang="en-US"/>
        </a:p>
      </dgm:t>
    </dgm:pt>
    <dgm:pt modelId="{E8C1D913-D89A-42A5-AA0E-65436074134B}" type="sibTrans" cxnId="{BC39A2CB-5D7D-429B-9C31-328EC45FE594}">
      <dgm:prSet/>
      <dgm:spPr/>
      <dgm:t>
        <a:bodyPr/>
        <a:lstStyle/>
        <a:p>
          <a:endParaRPr lang="en-US"/>
        </a:p>
      </dgm:t>
    </dgm:pt>
    <dgm:pt modelId="{B9F614B7-019B-4D7C-827C-E3A8DE71BA06}">
      <dgm:prSet phldrT="[Text]"/>
      <dgm:spPr/>
      <dgm:t>
        <a:bodyPr/>
        <a:lstStyle/>
        <a:p>
          <a:r>
            <a:rPr lang="en-US" dirty="0"/>
            <a:t>Physical Concerns </a:t>
          </a:r>
        </a:p>
      </dgm:t>
    </dgm:pt>
    <dgm:pt modelId="{CF9CC5D3-15D6-4B10-9668-4E5CC16702CB}" type="parTrans" cxnId="{D2F42AAA-5D72-4167-9E93-7E0D312D968E}">
      <dgm:prSet/>
      <dgm:spPr/>
      <dgm:t>
        <a:bodyPr/>
        <a:lstStyle/>
        <a:p>
          <a:endParaRPr lang="en-US"/>
        </a:p>
      </dgm:t>
    </dgm:pt>
    <dgm:pt modelId="{E2EB32DF-D661-4602-8AE3-F9CFFC39357E}" type="sibTrans" cxnId="{D2F42AAA-5D72-4167-9E93-7E0D312D968E}">
      <dgm:prSet/>
      <dgm:spPr/>
      <dgm:t>
        <a:bodyPr/>
        <a:lstStyle/>
        <a:p>
          <a:endParaRPr lang="en-US"/>
        </a:p>
      </dgm:t>
    </dgm:pt>
    <dgm:pt modelId="{0F1A8DE7-2C5F-4664-88B5-46E03065CB61}">
      <dgm:prSet phldrT="[Text]"/>
      <dgm:spPr>
        <a:solidFill>
          <a:schemeClr val="bg1">
            <a:lumMod val="85000"/>
          </a:schemeClr>
        </a:solidFill>
      </dgm:spPr>
      <dgm:t>
        <a:bodyPr/>
        <a:lstStyle/>
        <a:p>
          <a:r>
            <a:rPr lang="en-US" dirty="0"/>
            <a:t>Prep</a:t>
          </a:r>
        </a:p>
      </dgm:t>
    </dgm:pt>
    <dgm:pt modelId="{FA324EDA-6536-4DD2-ADAE-B1FBF693D182}" type="parTrans" cxnId="{A91C7F32-E518-44BF-8E11-97EE851CA8BF}">
      <dgm:prSet/>
      <dgm:spPr/>
      <dgm:t>
        <a:bodyPr/>
        <a:lstStyle/>
        <a:p>
          <a:endParaRPr lang="en-US"/>
        </a:p>
      </dgm:t>
    </dgm:pt>
    <dgm:pt modelId="{D852D4BF-646F-474B-87D3-42F7082E85C1}" type="sibTrans" cxnId="{A91C7F32-E518-44BF-8E11-97EE851CA8BF}">
      <dgm:prSet/>
      <dgm:spPr/>
      <dgm:t>
        <a:bodyPr/>
        <a:lstStyle/>
        <a:p>
          <a:endParaRPr lang="en-US"/>
        </a:p>
      </dgm:t>
    </dgm:pt>
    <dgm:pt modelId="{E1CBC696-F584-42F5-A4F0-235207BB644C}">
      <dgm:prSet phldrT="[Text]"/>
      <dgm:spPr>
        <a:solidFill>
          <a:schemeClr val="bg1">
            <a:lumMod val="85000"/>
          </a:schemeClr>
        </a:solidFill>
      </dgm:spPr>
      <dgm:t>
        <a:bodyPr/>
        <a:lstStyle/>
        <a:p>
          <a:r>
            <a:rPr lang="en-US" dirty="0"/>
            <a:t>Vocal Technique</a:t>
          </a:r>
        </a:p>
      </dgm:t>
    </dgm:pt>
    <dgm:pt modelId="{255B1CF1-53EA-478C-8388-CEC5BDB818C8}" type="parTrans" cxnId="{E2CEF5AD-313F-46E1-B19D-70480B2852B4}">
      <dgm:prSet/>
      <dgm:spPr/>
      <dgm:t>
        <a:bodyPr/>
        <a:lstStyle/>
        <a:p>
          <a:endParaRPr lang="en-US"/>
        </a:p>
      </dgm:t>
    </dgm:pt>
    <dgm:pt modelId="{C2601302-8B2C-4AA1-88CD-E48FF5B65448}" type="sibTrans" cxnId="{E2CEF5AD-313F-46E1-B19D-70480B2852B4}">
      <dgm:prSet/>
      <dgm:spPr/>
      <dgm:t>
        <a:bodyPr/>
        <a:lstStyle/>
        <a:p>
          <a:endParaRPr lang="en-US"/>
        </a:p>
      </dgm:t>
    </dgm:pt>
    <dgm:pt modelId="{8BD71481-70F6-4913-96F1-2EEF667C892D}">
      <dgm:prSet phldrT="[Text]"/>
      <dgm:spPr>
        <a:solidFill>
          <a:schemeClr val="bg1">
            <a:lumMod val="85000"/>
          </a:schemeClr>
        </a:solidFill>
      </dgm:spPr>
      <dgm:t>
        <a:bodyPr/>
        <a:lstStyle/>
        <a:p>
          <a:r>
            <a:rPr lang="en-US" dirty="0"/>
            <a:t>Audience Interaction</a:t>
          </a:r>
        </a:p>
      </dgm:t>
    </dgm:pt>
    <dgm:pt modelId="{9BDC395D-2B37-464B-A091-04A40F8286A3}" type="parTrans" cxnId="{885EDC8B-FB40-4724-91C3-4A2F683C15AE}">
      <dgm:prSet/>
      <dgm:spPr/>
      <dgm:t>
        <a:bodyPr/>
        <a:lstStyle/>
        <a:p>
          <a:endParaRPr lang="en-US"/>
        </a:p>
      </dgm:t>
    </dgm:pt>
    <dgm:pt modelId="{4C52C87E-09D8-401B-B0C2-38F976439982}" type="sibTrans" cxnId="{885EDC8B-FB40-4724-91C3-4A2F683C15AE}">
      <dgm:prSet/>
      <dgm:spPr/>
      <dgm:t>
        <a:bodyPr/>
        <a:lstStyle/>
        <a:p>
          <a:endParaRPr lang="en-US"/>
        </a:p>
      </dgm:t>
    </dgm:pt>
    <dgm:pt modelId="{88A69383-0976-4690-91AC-1DD31A2778EB}" type="pres">
      <dgm:prSet presAssocID="{96DA1352-D489-4887-ADA7-09A572F124DD}" presName="Name0" presStyleCnt="0">
        <dgm:presLayoutVars>
          <dgm:dir/>
          <dgm:resizeHandles val="exact"/>
        </dgm:presLayoutVars>
      </dgm:prSet>
      <dgm:spPr/>
    </dgm:pt>
    <dgm:pt modelId="{D53F225A-36AB-40A0-8B84-F0B30B2DE605}" type="pres">
      <dgm:prSet presAssocID="{96DA1352-D489-4887-ADA7-09A572F124DD}" presName="bkgdShp" presStyleLbl="alignAccFollowNode1" presStyleIdx="0" presStyleCnt="1" custLinFactNeighborX="-192"/>
      <dgm:spPr/>
    </dgm:pt>
    <dgm:pt modelId="{2A5C4C0D-E165-4857-9C42-D023CA70BA86}" type="pres">
      <dgm:prSet presAssocID="{96DA1352-D489-4887-ADA7-09A572F124DD}" presName="linComp" presStyleCnt="0"/>
      <dgm:spPr/>
    </dgm:pt>
    <dgm:pt modelId="{AA8524F1-76DD-43CB-9C43-83690B6B4037}" type="pres">
      <dgm:prSet presAssocID="{41D72E29-A34B-4E63-AC87-0DF0D2C88449}" presName="compNode" presStyleCnt="0"/>
      <dgm:spPr/>
    </dgm:pt>
    <dgm:pt modelId="{0301DA56-25DE-41F7-960C-17B4CD22882B}" type="pres">
      <dgm:prSet presAssocID="{41D72E29-A34B-4E63-AC87-0DF0D2C88449}" presName="node" presStyleLbl="node1" presStyleIdx="0" presStyleCnt="5">
        <dgm:presLayoutVars>
          <dgm:bulletEnabled val="1"/>
        </dgm:presLayoutVars>
      </dgm:prSet>
      <dgm:spPr/>
    </dgm:pt>
    <dgm:pt modelId="{AA012892-F52C-4EDE-BE36-59A89B22A3E6}" type="pres">
      <dgm:prSet presAssocID="{41D72E29-A34B-4E63-AC87-0DF0D2C88449}" presName="invisiNode" presStyleLbl="node1" presStyleIdx="0" presStyleCnt="5"/>
      <dgm:spPr/>
    </dgm:pt>
    <dgm:pt modelId="{64558B42-A749-44AA-AFA7-AFBAF7160273}" type="pres">
      <dgm:prSet presAssocID="{41D72E29-A34B-4E63-AC87-0DF0D2C88449}" presName="imagNode" presStyleLbl="fgImgPlace1" presStyleIdx="0" presStyleCnt="5" custLinFactX="13002" custLinFactNeighborX="100000" custLinFactNeighborY="-1542"/>
      <dgm:spPr>
        <a:blipFill rotWithShape="0">
          <a:blip xmlns:r="http://schemas.openxmlformats.org/officeDocument/2006/relationships" r:embed="rId1"/>
          <a:stretch>
            <a:fillRect/>
          </a:stretch>
        </a:blipFill>
      </dgm:spPr>
    </dgm:pt>
    <dgm:pt modelId="{9C3D07AD-FAF4-4645-A634-88B813A0F643}" type="pres">
      <dgm:prSet presAssocID="{E8C1D913-D89A-42A5-AA0E-65436074134B}" presName="sibTrans" presStyleLbl="sibTrans2D1" presStyleIdx="0" presStyleCnt="0"/>
      <dgm:spPr/>
    </dgm:pt>
    <dgm:pt modelId="{C7BDE4DB-9D88-4AA3-9772-D2163405EE88}" type="pres">
      <dgm:prSet presAssocID="{B9F614B7-019B-4D7C-827C-E3A8DE71BA06}" presName="compNode" presStyleCnt="0"/>
      <dgm:spPr/>
    </dgm:pt>
    <dgm:pt modelId="{52BEE269-7784-4A1D-8975-2DC3F0401F6F}" type="pres">
      <dgm:prSet presAssocID="{B9F614B7-019B-4D7C-827C-E3A8DE71BA06}" presName="node" presStyleLbl="node1" presStyleIdx="1" presStyleCnt="5" custScaleX="110888" custLinFactX="14067" custLinFactNeighborX="100000">
        <dgm:presLayoutVars>
          <dgm:bulletEnabled val="1"/>
        </dgm:presLayoutVars>
      </dgm:prSet>
      <dgm:spPr/>
    </dgm:pt>
    <dgm:pt modelId="{93B33B6B-541A-4319-A1A2-42D6032BD043}" type="pres">
      <dgm:prSet presAssocID="{B9F614B7-019B-4D7C-827C-E3A8DE71BA06}" presName="invisiNode" presStyleLbl="node1" presStyleIdx="1" presStyleCnt="5"/>
      <dgm:spPr/>
    </dgm:pt>
    <dgm:pt modelId="{848B18C5-C9F0-49BE-8401-39F7D785B566}" type="pres">
      <dgm:prSet presAssocID="{B9F614B7-019B-4D7C-827C-E3A8DE71BA06}" presName="imagNode" presStyleLbl="fgImgPlace1" presStyleIdx="1" presStyleCnt="5" custLinFactX="10485" custLinFactNeighborX="100000" custLinFactNeighborY="-610"/>
      <dgm:spPr>
        <a:blipFill rotWithShape="0">
          <a:blip xmlns:r="http://schemas.openxmlformats.org/officeDocument/2006/relationships" r:embed="rId2"/>
          <a:stretch>
            <a:fillRect/>
          </a:stretch>
        </a:blipFill>
      </dgm:spPr>
    </dgm:pt>
    <dgm:pt modelId="{0D86ACC7-2356-4672-8D16-2A0A3CD0CE83}" type="pres">
      <dgm:prSet presAssocID="{E2EB32DF-D661-4602-8AE3-F9CFFC39357E}" presName="sibTrans" presStyleLbl="sibTrans2D1" presStyleIdx="0" presStyleCnt="0"/>
      <dgm:spPr/>
    </dgm:pt>
    <dgm:pt modelId="{D380271E-7BCC-498F-B3DF-B3750C60357F}" type="pres">
      <dgm:prSet presAssocID="{0F1A8DE7-2C5F-4664-88B5-46E03065CB61}" presName="compNode" presStyleCnt="0"/>
      <dgm:spPr/>
    </dgm:pt>
    <dgm:pt modelId="{24BFFE9B-A9F5-4273-BEAA-DA4DAC7347F4}" type="pres">
      <dgm:prSet presAssocID="{0F1A8DE7-2C5F-4664-88B5-46E03065CB61}" presName="node" presStyleLbl="node1" presStyleIdx="2" presStyleCnt="5" custLinFactX="-13737" custLinFactNeighborX="-100000" custLinFactNeighborY="2696">
        <dgm:presLayoutVars>
          <dgm:bulletEnabled val="1"/>
        </dgm:presLayoutVars>
      </dgm:prSet>
      <dgm:spPr/>
    </dgm:pt>
    <dgm:pt modelId="{5300F9C5-6A5E-4379-9C87-C7FAF9204169}" type="pres">
      <dgm:prSet presAssocID="{0F1A8DE7-2C5F-4664-88B5-46E03065CB61}" presName="invisiNode" presStyleLbl="node1" presStyleIdx="2" presStyleCnt="5"/>
      <dgm:spPr/>
    </dgm:pt>
    <dgm:pt modelId="{C83965C5-35E0-479F-BE9E-55A0802788DA}" type="pres">
      <dgm:prSet presAssocID="{0F1A8DE7-2C5F-4664-88B5-46E03065CB61}" presName="imagNode" presStyleLbl="fgImgPlace1" presStyleIdx="2" presStyleCnt="5" custLinFactX="7772" custLinFactNeighborX="100000" custLinFactNeighborY="-143"/>
      <dgm:spPr>
        <a:blipFill rotWithShape="0">
          <a:blip xmlns:r="http://schemas.openxmlformats.org/officeDocument/2006/relationships" r:embed="rId3"/>
          <a:stretch>
            <a:fillRect/>
          </a:stretch>
        </a:blipFill>
      </dgm:spPr>
    </dgm:pt>
    <dgm:pt modelId="{BC3481FF-1CE6-41FA-9532-927782D5A419}" type="pres">
      <dgm:prSet presAssocID="{D852D4BF-646F-474B-87D3-42F7082E85C1}" presName="sibTrans" presStyleLbl="sibTrans2D1" presStyleIdx="0" presStyleCnt="0"/>
      <dgm:spPr/>
    </dgm:pt>
    <dgm:pt modelId="{68FB90E5-B6EF-4B7D-B1D7-91DB83FA79EE}" type="pres">
      <dgm:prSet presAssocID="{E1CBC696-F584-42F5-A4F0-235207BB644C}" presName="compNode" presStyleCnt="0"/>
      <dgm:spPr/>
    </dgm:pt>
    <dgm:pt modelId="{974219C0-023D-4582-A978-FD9F7D50BF72}" type="pres">
      <dgm:prSet presAssocID="{E1CBC696-F584-42F5-A4F0-235207BB644C}" presName="node" presStyleLbl="node1" presStyleIdx="3" presStyleCnt="5">
        <dgm:presLayoutVars>
          <dgm:bulletEnabled val="1"/>
        </dgm:presLayoutVars>
      </dgm:prSet>
      <dgm:spPr/>
    </dgm:pt>
    <dgm:pt modelId="{8AE2575A-002D-4F67-A7EF-B2429E9C2246}" type="pres">
      <dgm:prSet presAssocID="{E1CBC696-F584-42F5-A4F0-235207BB644C}" presName="invisiNode" presStyleLbl="node1" presStyleIdx="3" presStyleCnt="5"/>
      <dgm:spPr/>
    </dgm:pt>
    <dgm:pt modelId="{F9681351-298A-44D4-87A8-D484EA39579C}" type="pres">
      <dgm:prSet presAssocID="{E1CBC696-F584-42F5-A4F0-235207BB644C}" presName="imagNode" presStyleLbl="fgImgPlace1" presStyleIdx="3" presStyleCnt="5" custLinFactX="-142149" custLinFactNeighborX="-200000" custLinFactNeighborY="-610"/>
      <dgm:spPr>
        <a:blipFill rotWithShape="0">
          <a:blip xmlns:r="http://schemas.openxmlformats.org/officeDocument/2006/relationships" r:embed="rId4"/>
          <a:stretch>
            <a:fillRect/>
          </a:stretch>
        </a:blipFill>
      </dgm:spPr>
    </dgm:pt>
    <dgm:pt modelId="{4F8C108C-0A3C-4B46-B097-42A8A9523CD4}" type="pres">
      <dgm:prSet presAssocID="{C2601302-8B2C-4AA1-88CD-E48FF5B65448}" presName="sibTrans" presStyleLbl="sibTrans2D1" presStyleIdx="0" presStyleCnt="0"/>
      <dgm:spPr/>
    </dgm:pt>
    <dgm:pt modelId="{D5B47AA2-9ECD-405D-8864-AB3BBD08F4D0}" type="pres">
      <dgm:prSet presAssocID="{8BD71481-70F6-4913-96F1-2EEF667C892D}" presName="compNode" presStyleCnt="0"/>
      <dgm:spPr/>
    </dgm:pt>
    <dgm:pt modelId="{0EA706E0-337C-44F2-A116-1126B8CEFFEF}" type="pres">
      <dgm:prSet presAssocID="{8BD71481-70F6-4913-96F1-2EEF667C892D}" presName="node" presStyleLbl="node1" presStyleIdx="4" presStyleCnt="5">
        <dgm:presLayoutVars>
          <dgm:bulletEnabled val="1"/>
        </dgm:presLayoutVars>
      </dgm:prSet>
      <dgm:spPr/>
    </dgm:pt>
    <dgm:pt modelId="{F45CC587-A78B-4502-8541-0697B548B5B5}" type="pres">
      <dgm:prSet presAssocID="{8BD71481-70F6-4913-96F1-2EEF667C892D}" presName="invisiNode" presStyleLbl="node1" presStyleIdx="4" presStyleCnt="5"/>
      <dgm:spPr/>
    </dgm:pt>
    <dgm:pt modelId="{92F8F9A6-FBEF-477C-AC93-E88D819A1AA1}" type="pres">
      <dgm:prSet presAssocID="{8BD71481-70F6-4913-96F1-2EEF667C892D}" presName="imagNode" presStyleLbl="fgImgPlace1" presStyleIdx="4" presStyleCnt="5"/>
      <dgm:spPr>
        <a:blipFill rotWithShape="0">
          <a:blip xmlns:r="http://schemas.openxmlformats.org/officeDocument/2006/relationships" r:embed="rId5"/>
          <a:stretch>
            <a:fillRect/>
          </a:stretch>
        </a:blipFill>
      </dgm:spPr>
    </dgm:pt>
  </dgm:ptLst>
  <dgm:cxnLst>
    <dgm:cxn modelId="{B24F8206-BA5C-479A-AEAB-7AD3D332A0DF}" type="presOf" srcId="{D852D4BF-646F-474B-87D3-42F7082E85C1}" destId="{BC3481FF-1CE6-41FA-9532-927782D5A419}" srcOrd="0" destOrd="0" presId="urn:microsoft.com/office/officeart/2005/8/layout/pList2#3"/>
    <dgm:cxn modelId="{23813009-B73F-40AD-8831-BC2485768003}" type="presOf" srcId="{B9F614B7-019B-4D7C-827C-E3A8DE71BA06}" destId="{52BEE269-7784-4A1D-8975-2DC3F0401F6F}" srcOrd="0" destOrd="0" presId="urn:microsoft.com/office/officeart/2005/8/layout/pList2#3"/>
    <dgm:cxn modelId="{CCCCFC27-7CF5-4D6A-921A-CABFFBD0B342}" type="presOf" srcId="{8BD71481-70F6-4913-96F1-2EEF667C892D}" destId="{0EA706E0-337C-44F2-A116-1126B8CEFFEF}" srcOrd="0" destOrd="0" presId="urn:microsoft.com/office/officeart/2005/8/layout/pList2#3"/>
    <dgm:cxn modelId="{A91C7F32-E518-44BF-8E11-97EE851CA8BF}" srcId="{96DA1352-D489-4887-ADA7-09A572F124DD}" destId="{0F1A8DE7-2C5F-4664-88B5-46E03065CB61}" srcOrd="2" destOrd="0" parTransId="{FA324EDA-6536-4DD2-ADAE-B1FBF693D182}" sibTransId="{D852D4BF-646F-474B-87D3-42F7082E85C1}"/>
    <dgm:cxn modelId="{5C0DE569-2AC3-4956-9427-9052BB9576E3}" type="presOf" srcId="{96DA1352-D489-4887-ADA7-09A572F124DD}" destId="{88A69383-0976-4690-91AC-1DD31A2778EB}" srcOrd="0" destOrd="0" presId="urn:microsoft.com/office/officeart/2005/8/layout/pList2#3"/>
    <dgm:cxn modelId="{5E7D4172-D24D-4079-9055-86DB24C70018}" type="presOf" srcId="{E2EB32DF-D661-4602-8AE3-F9CFFC39357E}" destId="{0D86ACC7-2356-4672-8D16-2A0A3CD0CE83}" srcOrd="0" destOrd="0" presId="urn:microsoft.com/office/officeart/2005/8/layout/pList2#3"/>
    <dgm:cxn modelId="{885EDC8B-FB40-4724-91C3-4A2F683C15AE}" srcId="{96DA1352-D489-4887-ADA7-09A572F124DD}" destId="{8BD71481-70F6-4913-96F1-2EEF667C892D}" srcOrd="4" destOrd="0" parTransId="{9BDC395D-2B37-464B-A091-04A40F8286A3}" sibTransId="{4C52C87E-09D8-401B-B0C2-38F976439982}"/>
    <dgm:cxn modelId="{426CCE9E-2476-4960-A1D9-16528B783769}" type="presOf" srcId="{E1CBC696-F584-42F5-A4F0-235207BB644C}" destId="{974219C0-023D-4582-A978-FD9F7D50BF72}" srcOrd="0" destOrd="0" presId="urn:microsoft.com/office/officeart/2005/8/layout/pList2#3"/>
    <dgm:cxn modelId="{AA70F39F-740D-4D5F-ADB4-51D1857D98A8}" type="presOf" srcId="{0F1A8DE7-2C5F-4664-88B5-46E03065CB61}" destId="{24BFFE9B-A9F5-4273-BEAA-DA4DAC7347F4}" srcOrd="0" destOrd="0" presId="urn:microsoft.com/office/officeart/2005/8/layout/pList2#3"/>
    <dgm:cxn modelId="{D2F42AAA-5D72-4167-9E93-7E0D312D968E}" srcId="{96DA1352-D489-4887-ADA7-09A572F124DD}" destId="{B9F614B7-019B-4D7C-827C-E3A8DE71BA06}" srcOrd="1" destOrd="0" parTransId="{CF9CC5D3-15D6-4B10-9668-4E5CC16702CB}" sibTransId="{E2EB32DF-D661-4602-8AE3-F9CFFC39357E}"/>
    <dgm:cxn modelId="{E2CEF5AD-313F-46E1-B19D-70480B2852B4}" srcId="{96DA1352-D489-4887-ADA7-09A572F124DD}" destId="{E1CBC696-F584-42F5-A4F0-235207BB644C}" srcOrd="3" destOrd="0" parTransId="{255B1CF1-53EA-478C-8388-CEC5BDB818C8}" sibTransId="{C2601302-8B2C-4AA1-88CD-E48FF5B65448}"/>
    <dgm:cxn modelId="{82D17AB6-FC9B-41A9-86AB-3356AF51BF63}" type="presOf" srcId="{41D72E29-A34B-4E63-AC87-0DF0D2C88449}" destId="{0301DA56-25DE-41F7-960C-17B4CD22882B}" srcOrd="0" destOrd="0" presId="urn:microsoft.com/office/officeart/2005/8/layout/pList2#3"/>
    <dgm:cxn modelId="{BC39A2CB-5D7D-429B-9C31-328EC45FE594}" srcId="{96DA1352-D489-4887-ADA7-09A572F124DD}" destId="{41D72E29-A34B-4E63-AC87-0DF0D2C88449}" srcOrd="0" destOrd="0" parTransId="{AAFD9204-19C0-4E02-B77A-528A6B3755E0}" sibTransId="{E8C1D913-D89A-42A5-AA0E-65436074134B}"/>
    <dgm:cxn modelId="{1BED6ADA-3206-44F9-8420-EC33DF2BEDCB}" type="presOf" srcId="{C2601302-8B2C-4AA1-88CD-E48FF5B65448}" destId="{4F8C108C-0A3C-4B46-B097-42A8A9523CD4}" srcOrd="0" destOrd="0" presId="urn:microsoft.com/office/officeart/2005/8/layout/pList2#3"/>
    <dgm:cxn modelId="{797A4AEA-D206-48D5-A293-05F23A23DC27}" type="presOf" srcId="{E8C1D913-D89A-42A5-AA0E-65436074134B}" destId="{9C3D07AD-FAF4-4645-A634-88B813A0F643}" srcOrd="0" destOrd="0" presId="urn:microsoft.com/office/officeart/2005/8/layout/pList2#3"/>
    <dgm:cxn modelId="{DD22EA5E-518A-4F0A-BCDF-0BCBDCBC60A4}" type="presParOf" srcId="{88A69383-0976-4690-91AC-1DD31A2778EB}" destId="{D53F225A-36AB-40A0-8B84-F0B30B2DE605}" srcOrd="0" destOrd="0" presId="urn:microsoft.com/office/officeart/2005/8/layout/pList2#3"/>
    <dgm:cxn modelId="{8DC14A58-7A88-4C34-8B40-56E92F1A9263}" type="presParOf" srcId="{88A69383-0976-4690-91AC-1DD31A2778EB}" destId="{2A5C4C0D-E165-4857-9C42-D023CA70BA86}" srcOrd="1" destOrd="0" presId="urn:microsoft.com/office/officeart/2005/8/layout/pList2#3"/>
    <dgm:cxn modelId="{39B87330-9E4A-4C5A-86DC-AC08B975DB69}" type="presParOf" srcId="{2A5C4C0D-E165-4857-9C42-D023CA70BA86}" destId="{AA8524F1-76DD-43CB-9C43-83690B6B4037}" srcOrd="0" destOrd="0" presId="urn:microsoft.com/office/officeart/2005/8/layout/pList2#3"/>
    <dgm:cxn modelId="{F5390285-77BD-415A-9B86-A43142CDF1B1}" type="presParOf" srcId="{AA8524F1-76DD-43CB-9C43-83690B6B4037}" destId="{0301DA56-25DE-41F7-960C-17B4CD22882B}" srcOrd="0" destOrd="0" presId="urn:microsoft.com/office/officeart/2005/8/layout/pList2#3"/>
    <dgm:cxn modelId="{CA6C7E06-AA4C-4BBE-AB7F-8D1DBB28ABD8}" type="presParOf" srcId="{AA8524F1-76DD-43CB-9C43-83690B6B4037}" destId="{AA012892-F52C-4EDE-BE36-59A89B22A3E6}" srcOrd="1" destOrd="0" presId="urn:microsoft.com/office/officeart/2005/8/layout/pList2#3"/>
    <dgm:cxn modelId="{76810309-4F0F-4DB0-8573-5FC44AD35C47}" type="presParOf" srcId="{AA8524F1-76DD-43CB-9C43-83690B6B4037}" destId="{64558B42-A749-44AA-AFA7-AFBAF7160273}" srcOrd="2" destOrd="0" presId="urn:microsoft.com/office/officeart/2005/8/layout/pList2#3"/>
    <dgm:cxn modelId="{D8D3B167-E34E-441F-BA97-A7DCC868AD92}" type="presParOf" srcId="{2A5C4C0D-E165-4857-9C42-D023CA70BA86}" destId="{9C3D07AD-FAF4-4645-A634-88B813A0F643}" srcOrd="1" destOrd="0" presId="urn:microsoft.com/office/officeart/2005/8/layout/pList2#3"/>
    <dgm:cxn modelId="{22F34106-EFF0-4A86-B916-D57064B64810}" type="presParOf" srcId="{2A5C4C0D-E165-4857-9C42-D023CA70BA86}" destId="{C7BDE4DB-9D88-4AA3-9772-D2163405EE88}" srcOrd="2" destOrd="0" presId="urn:microsoft.com/office/officeart/2005/8/layout/pList2#3"/>
    <dgm:cxn modelId="{AB765A4A-A0C7-4290-ABAD-DD0F8A5651E8}" type="presParOf" srcId="{C7BDE4DB-9D88-4AA3-9772-D2163405EE88}" destId="{52BEE269-7784-4A1D-8975-2DC3F0401F6F}" srcOrd="0" destOrd="0" presId="urn:microsoft.com/office/officeart/2005/8/layout/pList2#3"/>
    <dgm:cxn modelId="{A22368E0-C3EC-43CC-ADB6-94666DD3D30A}" type="presParOf" srcId="{C7BDE4DB-9D88-4AA3-9772-D2163405EE88}" destId="{93B33B6B-541A-4319-A1A2-42D6032BD043}" srcOrd="1" destOrd="0" presId="urn:microsoft.com/office/officeart/2005/8/layout/pList2#3"/>
    <dgm:cxn modelId="{65466D8F-5ACB-4A42-8F7E-096FB9F57DB4}" type="presParOf" srcId="{C7BDE4DB-9D88-4AA3-9772-D2163405EE88}" destId="{848B18C5-C9F0-49BE-8401-39F7D785B566}" srcOrd="2" destOrd="0" presId="urn:microsoft.com/office/officeart/2005/8/layout/pList2#3"/>
    <dgm:cxn modelId="{DD7DFF1C-912F-435B-94A3-84C5E9E025DE}" type="presParOf" srcId="{2A5C4C0D-E165-4857-9C42-D023CA70BA86}" destId="{0D86ACC7-2356-4672-8D16-2A0A3CD0CE83}" srcOrd="3" destOrd="0" presId="urn:microsoft.com/office/officeart/2005/8/layout/pList2#3"/>
    <dgm:cxn modelId="{F0CD7155-5F4B-4EFB-9891-B5394EA922CB}" type="presParOf" srcId="{2A5C4C0D-E165-4857-9C42-D023CA70BA86}" destId="{D380271E-7BCC-498F-B3DF-B3750C60357F}" srcOrd="4" destOrd="0" presId="urn:microsoft.com/office/officeart/2005/8/layout/pList2#3"/>
    <dgm:cxn modelId="{F8F28F64-124D-45F5-B6C5-AFAC6A846171}" type="presParOf" srcId="{D380271E-7BCC-498F-B3DF-B3750C60357F}" destId="{24BFFE9B-A9F5-4273-BEAA-DA4DAC7347F4}" srcOrd="0" destOrd="0" presId="urn:microsoft.com/office/officeart/2005/8/layout/pList2#3"/>
    <dgm:cxn modelId="{2E832F1E-796F-46EA-AFFE-1DC1FE9B8FB3}" type="presParOf" srcId="{D380271E-7BCC-498F-B3DF-B3750C60357F}" destId="{5300F9C5-6A5E-4379-9C87-C7FAF9204169}" srcOrd="1" destOrd="0" presId="urn:microsoft.com/office/officeart/2005/8/layout/pList2#3"/>
    <dgm:cxn modelId="{7624ADDC-3DBE-4647-A920-B04244BFFB64}" type="presParOf" srcId="{D380271E-7BCC-498F-B3DF-B3750C60357F}" destId="{C83965C5-35E0-479F-BE9E-55A0802788DA}" srcOrd="2" destOrd="0" presId="urn:microsoft.com/office/officeart/2005/8/layout/pList2#3"/>
    <dgm:cxn modelId="{03973281-8140-4991-BDC0-138AB38062EB}" type="presParOf" srcId="{2A5C4C0D-E165-4857-9C42-D023CA70BA86}" destId="{BC3481FF-1CE6-41FA-9532-927782D5A419}" srcOrd="5" destOrd="0" presId="urn:microsoft.com/office/officeart/2005/8/layout/pList2#3"/>
    <dgm:cxn modelId="{AB8B58A3-A6F2-4882-8218-886193384334}" type="presParOf" srcId="{2A5C4C0D-E165-4857-9C42-D023CA70BA86}" destId="{68FB90E5-B6EF-4B7D-B1D7-91DB83FA79EE}" srcOrd="6" destOrd="0" presId="urn:microsoft.com/office/officeart/2005/8/layout/pList2#3"/>
    <dgm:cxn modelId="{5BD7D873-08E0-49ED-B4FF-59CDA9B4278C}" type="presParOf" srcId="{68FB90E5-B6EF-4B7D-B1D7-91DB83FA79EE}" destId="{974219C0-023D-4582-A978-FD9F7D50BF72}" srcOrd="0" destOrd="0" presId="urn:microsoft.com/office/officeart/2005/8/layout/pList2#3"/>
    <dgm:cxn modelId="{2D32DE4D-4A04-42A8-A98B-DB6AA06BEFC2}" type="presParOf" srcId="{68FB90E5-B6EF-4B7D-B1D7-91DB83FA79EE}" destId="{8AE2575A-002D-4F67-A7EF-B2429E9C2246}" srcOrd="1" destOrd="0" presId="urn:microsoft.com/office/officeart/2005/8/layout/pList2#3"/>
    <dgm:cxn modelId="{2B049F97-AA30-4A13-B0D2-E03C17E03021}" type="presParOf" srcId="{68FB90E5-B6EF-4B7D-B1D7-91DB83FA79EE}" destId="{F9681351-298A-44D4-87A8-D484EA39579C}" srcOrd="2" destOrd="0" presId="urn:microsoft.com/office/officeart/2005/8/layout/pList2#3"/>
    <dgm:cxn modelId="{242F5841-ACCA-4E71-81B4-8DFC9E08383C}" type="presParOf" srcId="{2A5C4C0D-E165-4857-9C42-D023CA70BA86}" destId="{4F8C108C-0A3C-4B46-B097-42A8A9523CD4}" srcOrd="7" destOrd="0" presId="urn:microsoft.com/office/officeart/2005/8/layout/pList2#3"/>
    <dgm:cxn modelId="{3DCFFA86-8CCC-4A86-96CC-B60522E61AF8}" type="presParOf" srcId="{2A5C4C0D-E165-4857-9C42-D023CA70BA86}" destId="{D5B47AA2-9ECD-405D-8864-AB3BBD08F4D0}" srcOrd="8" destOrd="0" presId="urn:microsoft.com/office/officeart/2005/8/layout/pList2#3"/>
    <dgm:cxn modelId="{BDF2E750-DB49-4C0C-BA75-254D11A05D09}" type="presParOf" srcId="{D5B47AA2-9ECD-405D-8864-AB3BBD08F4D0}" destId="{0EA706E0-337C-44F2-A116-1126B8CEFFEF}" srcOrd="0" destOrd="0" presId="urn:microsoft.com/office/officeart/2005/8/layout/pList2#3"/>
    <dgm:cxn modelId="{F7DA4496-612C-419A-BF97-DBA79AD608B5}" type="presParOf" srcId="{D5B47AA2-9ECD-405D-8864-AB3BBD08F4D0}" destId="{F45CC587-A78B-4502-8541-0697B548B5B5}" srcOrd="1" destOrd="0" presId="urn:microsoft.com/office/officeart/2005/8/layout/pList2#3"/>
    <dgm:cxn modelId="{1A5E90CC-9923-4E4D-AFF0-3B66448BB637}" type="presParOf" srcId="{D5B47AA2-9ECD-405D-8864-AB3BBD08F4D0}" destId="{92F8F9A6-FBEF-477C-AC93-E88D819A1AA1}" srcOrd="2" destOrd="0" presId="urn:microsoft.com/office/officeart/2005/8/layout/p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DA1352-D489-4887-ADA7-09A572F124DD}" type="doc">
      <dgm:prSet loTypeId="urn:microsoft.com/office/officeart/2005/8/layout/pList2#4" loCatId="list" qsTypeId="urn:microsoft.com/office/officeart/2005/8/quickstyle/simple1" qsCatId="simple" csTypeId="urn:microsoft.com/office/officeart/2005/8/colors/accent6_3" csCatId="accent6" phldr="1"/>
      <dgm:spPr/>
    </dgm:pt>
    <dgm:pt modelId="{8BD71481-70F6-4913-96F1-2EEF667C892D}">
      <dgm:prSet phldrT="[Text]"/>
      <dgm:spPr>
        <a:solidFill>
          <a:schemeClr val="bg1">
            <a:lumMod val="85000"/>
          </a:schemeClr>
        </a:solidFill>
      </dgm:spPr>
      <dgm:t>
        <a:bodyPr/>
        <a:lstStyle/>
        <a:p>
          <a:r>
            <a:rPr lang="en-US"/>
            <a:t>Physical Concerns</a:t>
          </a:r>
          <a:endParaRPr lang="en-US" dirty="0"/>
        </a:p>
      </dgm:t>
    </dgm:pt>
    <dgm:pt modelId="{9BDC395D-2B37-464B-A091-04A40F8286A3}" type="parTrans" cxnId="{885EDC8B-FB40-4724-91C3-4A2F683C15AE}">
      <dgm:prSet/>
      <dgm:spPr/>
      <dgm:t>
        <a:bodyPr/>
        <a:lstStyle/>
        <a:p>
          <a:endParaRPr lang="en-US"/>
        </a:p>
      </dgm:t>
    </dgm:pt>
    <dgm:pt modelId="{4C52C87E-09D8-401B-B0C2-38F976439982}" type="sibTrans" cxnId="{885EDC8B-FB40-4724-91C3-4A2F683C15AE}">
      <dgm:prSet/>
      <dgm:spPr/>
      <dgm:t>
        <a:bodyPr/>
        <a:lstStyle/>
        <a:p>
          <a:endParaRPr lang="en-US"/>
        </a:p>
      </dgm:t>
    </dgm:pt>
    <dgm:pt modelId="{E1CBC696-F584-42F5-A4F0-235207BB644C}">
      <dgm:prSet phldrT="[Text]"/>
      <dgm:spPr>
        <a:solidFill>
          <a:schemeClr val="bg1">
            <a:lumMod val="85000"/>
          </a:schemeClr>
        </a:solidFill>
      </dgm:spPr>
      <dgm:t>
        <a:bodyPr/>
        <a:lstStyle/>
        <a:p>
          <a:r>
            <a:rPr lang="en-US" dirty="0"/>
            <a:t>Audience Interaction</a:t>
          </a:r>
        </a:p>
      </dgm:t>
    </dgm:pt>
    <dgm:pt modelId="{C2601302-8B2C-4AA1-88CD-E48FF5B65448}" type="sibTrans" cxnId="{E2CEF5AD-313F-46E1-B19D-70480B2852B4}">
      <dgm:prSet/>
      <dgm:spPr/>
      <dgm:t>
        <a:bodyPr/>
        <a:lstStyle/>
        <a:p>
          <a:endParaRPr lang="en-US"/>
        </a:p>
      </dgm:t>
    </dgm:pt>
    <dgm:pt modelId="{255B1CF1-53EA-478C-8388-CEC5BDB818C8}" type="parTrans" cxnId="{E2CEF5AD-313F-46E1-B19D-70480B2852B4}">
      <dgm:prSet/>
      <dgm:spPr/>
      <dgm:t>
        <a:bodyPr/>
        <a:lstStyle/>
        <a:p>
          <a:endParaRPr lang="en-US"/>
        </a:p>
      </dgm:t>
    </dgm:pt>
    <dgm:pt modelId="{41D72E29-A34B-4E63-AC87-0DF0D2C88449}">
      <dgm:prSet phldrT="[Text]" custT="1"/>
      <dgm:spPr>
        <a:solidFill>
          <a:schemeClr val="bg1">
            <a:lumMod val="85000"/>
          </a:schemeClr>
        </a:solidFill>
      </dgm:spPr>
      <dgm:t>
        <a:bodyPr/>
        <a:lstStyle/>
        <a:p>
          <a:r>
            <a:rPr lang="en-US" sz="1900" dirty="0"/>
            <a:t>Instructor Delivery</a:t>
          </a:r>
        </a:p>
      </dgm:t>
    </dgm:pt>
    <dgm:pt modelId="{E8C1D913-D89A-42A5-AA0E-65436074134B}" type="sibTrans" cxnId="{BC39A2CB-5D7D-429B-9C31-328EC45FE594}">
      <dgm:prSet/>
      <dgm:spPr/>
      <dgm:t>
        <a:bodyPr/>
        <a:lstStyle/>
        <a:p>
          <a:endParaRPr lang="en-US"/>
        </a:p>
      </dgm:t>
    </dgm:pt>
    <dgm:pt modelId="{AAFD9204-19C0-4E02-B77A-528A6B3755E0}" type="parTrans" cxnId="{BC39A2CB-5D7D-429B-9C31-328EC45FE594}">
      <dgm:prSet/>
      <dgm:spPr/>
      <dgm:t>
        <a:bodyPr/>
        <a:lstStyle/>
        <a:p>
          <a:endParaRPr lang="en-US"/>
        </a:p>
      </dgm:t>
    </dgm:pt>
    <dgm:pt modelId="{0F1A8DE7-2C5F-4664-88B5-46E03065CB61}">
      <dgm:prSet phldrT="[Text]"/>
      <dgm:spPr/>
      <dgm:t>
        <a:bodyPr/>
        <a:lstStyle/>
        <a:p>
          <a:r>
            <a:rPr lang="en-US" dirty="0"/>
            <a:t>Vocal Technique</a:t>
          </a:r>
        </a:p>
      </dgm:t>
    </dgm:pt>
    <dgm:pt modelId="{D852D4BF-646F-474B-87D3-42F7082E85C1}" type="sibTrans" cxnId="{A91C7F32-E518-44BF-8E11-97EE851CA8BF}">
      <dgm:prSet/>
      <dgm:spPr/>
      <dgm:t>
        <a:bodyPr/>
        <a:lstStyle/>
        <a:p>
          <a:endParaRPr lang="en-US"/>
        </a:p>
      </dgm:t>
    </dgm:pt>
    <dgm:pt modelId="{FA324EDA-6536-4DD2-ADAE-B1FBF693D182}" type="parTrans" cxnId="{A91C7F32-E518-44BF-8E11-97EE851CA8BF}">
      <dgm:prSet/>
      <dgm:spPr/>
      <dgm:t>
        <a:bodyPr/>
        <a:lstStyle/>
        <a:p>
          <a:endParaRPr lang="en-US"/>
        </a:p>
      </dgm:t>
    </dgm:pt>
    <dgm:pt modelId="{B9F614B7-019B-4D7C-827C-E3A8DE71BA06}">
      <dgm:prSet phldrT="[Text]"/>
      <dgm:spPr>
        <a:solidFill>
          <a:schemeClr val="bg1">
            <a:lumMod val="85000"/>
          </a:schemeClr>
        </a:solidFill>
      </dgm:spPr>
      <dgm:t>
        <a:bodyPr/>
        <a:lstStyle/>
        <a:p>
          <a:r>
            <a:rPr lang="en-US" dirty="0"/>
            <a:t>Prep</a:t>
          </a:r>
        </a:p>
      </dgm:t>
    </dgm:pt>
    <dgm:pt modelId="{E2EB32DF-D661-4602-8AE3-F9CFFC39357E}" type="sibTrans" cxnId="{D2F42AAA-5D72-4167-9E93-7E0D312D968E}">
      <dgm:prSet/>
      <dgm:spPr/>
      <dgm:t>
        <a:bodyPr/>
        <a:lstStyle/>
        <a:p>
          <a:endParaRPr lang="en-US"/>
        </a:p>
      </dgm:t>
    </dgm:pt>
    <dgm:pt modelId="{CF9CC5D3-15D6-4B10-9668-4E5CC16702CB}" type="parTrans" cxnId="{D2F42AAA-5D72-4167-9E93-7E0D312D968E}">
      <dgm:prSet/>
      <dgm:spPr/>
      <dgm:t>
        <a:bodyPr/>
        <a:lstStyle/>
        <a:p>
          <a:endParaRPr lang="en-US"/>
        </a:p>
      </dgm:t>
    </dgm:pt>
    <dgm:pt modelId="{88A69383-0976-4690-91AC-1DD31A2778EB}" type="pres">
      <dgm:prSet presAssocID="{96DA1352-D489-4887-ADA7-09A572F124DD}" presName="Name0" presStyleCnt="0">
        <dgm:presLayoutVars>
          <dgm:dir/>
          <dgm:resizeHandles val="exact"/>
        </dgm:presLayoutVars>
      </dgm:prSet>
      <dgm:spPr/>
    </dgm:pt>
    <dgm:pt modelId="{D53F225A-36AB-40A0-8B84-F0B30B2DE605}" type="pres">
      <dgm:prSet presAssocID="{96DA1352-D489-4887-ADA7-09A572F124DD}" presName="bkgdShp" presStyleLbl="alignAccFollowNode1" presStyleIdx="0" presStyleCnt="1" custLinFactNeighborX="-192"/>
      <dgm:spPr/>
    </dgm:pt>
    <dgm:pt modelId="{2A5C4C0D-E165-4857-9C42-D023CA70BA86}" type="pres">
      <dgm:prSet presAssocID="{96DA1352-D489-4887-ADA7-09A572F124DD}" presName="linComp" presStyleCnt="0"/>
      <dgm:spPr/>
    </dgm:pt>
    <dgm:pt modelId="{AA8524F1-76DD-43CB-9C43-83690B6B4037}" type="pres">
      <dgm:prSet presAssocID="{41D72E29-A34B-4E63-AC87-0DF0D2C88449}" presName="compNode" presStyleCnt="0"/>
      <dgm:spPr/>
    </dgm:pt>
    <dgm:pt modelId="{0301DA56-25DE-41F7-960C-17B4CD22882B}" type="pres">
      <dgm:prSet presAssocID="{41D72E29-A34B-4E63-AC87-0DF0D2C88449}" presName="node" presStyleLbl="node1" presStyleIdx="0" presStyleCnt="5" custLinFactNeighborX="-2754" custLinFactNeighborY="2156">
        <dgm:presLayoutVars>
          <dgm:bulletEnabled val="1"/>
        </dgm:presLayoutVars>
      </dgm:prSet>
      <dgm:spPr/>
    </dgm:pt>
    <dgm:pt modelId="{AA012892-F52C-4EDE-BE36-59A89B22A3E6}" type="pres">
      <dgm:prSet presAssocID="{41D72E29-A34B-4E63-AC87-0DF0D2C88449}" presName="invisiNode" presStyleLbl="node1" presStyleIdx="0" presStyleCnt="5"/>
      <dgm:spPr/>
    </dgm:pt>
    <dgm:pt modelId="{64558B42-A749-44AA-AFA7-AFBAF7160273}" type="pres">
      <dgm:prSet presAssocID="{41D72E29-A34B-4E63-AC87-0DF0D2C88449}" presName="imagNode" presStyleLbl="fgImgPlace1" presStyleIdx="0" presStyleCnt="5" custLinFactX="9747" custLinFactNeighborX="100000" custLinFactNeighborY="18"/>
      <dgm:spPr>
        <a:blipFill rotWithShape="0">
          <a:blip xmlns:r="http://schemas.openxmlformats.org/officeDocument/2006/relationships" r:embed="rId1"/>
          <a:stretch>
            <a:fillRect/>
          </a:stretch>
        </a:blipFill>
      </dgm:spPr>
    </dgm:pt>
    <dgm:pt modelId="{9C3D07AD-FAF4-4645-A634-88B813A0F643}" type="pres">
      <dgm:prSet presAssocID="{E8C1D913-D89A-42A5-AA0E-65436074134B}" presName="sibTrans" presStyleLbl="sibTrans2D1" presStyleIdx="0" presStyleCnt="0"/>
      <dgm:spPr/>
    </dgm:pt>
    <dgm:pt modelId="{C7BDE4DB-9D88-4AA3-9772-D2163405EE88}" type="pres">
      <dgm:prSet presAssocID="{B9F614B7-019B-4D7C-827C-E3A8DE71BA06}" presName="compNode" presStyleCnt="0"/>
      <dgm:spPr/>
    </dgm:pt>
    <dgm:pt modelId="{52BEE269-7784-4A1D-8975-2DC3F0401F6F}" type="pres">
      <dgm:prSet presAssocID="{B9F614B7-019B-4D7C-827C-E3A8DE71BA06}" presName="node" presStyleLbl="node1" presStyleIdx="1" presStyleCnt="5">
        <dgm:presLayoutVars>
          <dgm:bulletEnabled val="1"/>
        </dgm:presLayoutVars>
      </dgm:prSet>
      <dgm:spPr/>
    </dgm:pt>
    <dgm:pt modelId="{93B33B6B-541A-4319-A1A2-42D6032BD043}" type="pres">
      <dgm:prSet presAssocID="{B9F614B7-019B-4D7C-827C-E3A8DE71BA06}" presName="invisiNode" presStyleLbl="node1" presStyleIdx="1" presStyleCnt="5"/>
      <dgm:spPr/>
    </dgm:pt>
    <dgm:pt modelId="{848B18C5-C9F0-49BE-8401-39F7D785B566}" type="pres">
      <dgm:prSet presAssocID="{B9F614B7-019B-4D7C-827C-E3A8DE71BA06}" presName="imagNode" presStyleLbl="fgImgPlace1" presStyleIdx="1" presStyleCnt="5" custLinFactX="10637" custLinFactNeighborX="100000" custLinFactNeighborY="-449"/>
      <dgm:spPr>
        <a:blipFill rotWithShape="0">
          <a:blip xmlns:r="http://schemas.openxmlformats.org/officeDocument/2006/relationships" r:embed="rId2"/>
          <a:stretch>
            <a:fillRect/>
          </a:stretch>
        </a:blipFill>
      </dgm:spPr>
    </dgm:pt>
    <dgm:pt modelId="{0D86ACC7-2356-4672-8D16-2A0A3CD0CE83}" type="pres">
      <dgm:prSet presAssocID="{E2EB32DF-D661-4602-8AE3-F9CFFC39357E}" presName="sibTrans" presStyleLbl="sibTrans2D1" presStyleIdx="0" presStyleCnt="0"/>
      <dgm:spPr/>
    </dgm:pt>
    <dgm:pt modelId="{D380271E-7BCC-498F-B3DF-B3750C60357F}" type="pres">
      <dgm:prSet presAssocID="{0F1A8DE7-2C5F-4664-88B5-46E03065CB61}" presName="compNode" presStyleCnt="0"/>
      <dgm:spPr/>
    </dgm:pt>
    <dgm:pt modelId="{24BFFE9B-A9F5-4273-BEAA-DA4DAC7347F4}" type="pres">
      <dgm:prSet presAssocID="{0F1A8DE7-2C5F-4664-88B5-46E03065CB61}" presName="node" presStyleLbl="node1" presStyleIdx="2" presStyleCnt="5" custLinFactX="12305" custLinFactNeighborX="100000" custLinFactNeighborY="539">
        <dgm:presLayoutVars>
          <dgm:bulletEnabled val="1"/>
        </dgm:presLayoutVars>
      </dgm:prSet>
      <dgm:spPr/>
    </dgm:pt>
    <dgm:pt modelId="{5300F9C5-6A5E-4379-9C87-C7FAF9204169}" type="pres">
      <dgm:prSet presAssocID="{0F1A8DE7-2C5F-4664-88B5-46E03065CB61}" presName="invisiNode" presStyleLbl="node1" presStyleIdx="2" presStyleCnt="5"/>
      <dgm:spPr/>
    </dgm:pt>
    <dgm:pt modelId="{C83965C5-35E0-479F-BE9E-55A0802788DA}" type="pres">
      <dgm:prSet presAssocID="{0F1A8DE7-2C5F-4664-88B5-46E03065CB61}" presName="imagNode" presStyleLbl="fgImgPlace1" presStyleIdx="2" presStyleCnt="5" custLinFactX="14356" custLinFactNeighborX="100000" custLinFactNeighborY="-449"/>
      <dgm:spPr>
        <a:blipFill rotWithShape="0">
          <a:blip xmlns:r="http://schemas.openxmlformats.org/officeDocument/2006/relationships" r:embed="rId3"/>
          <a:stretch>
            <a:fillRect/>
          </a:stretch>
        </a:blipFill>
      </dgm:spPr>
    </dgm:pt>
    <dgm:pt modelId="{BC3481FF-1CE6-41FA-9532-927782D5A419}" type="pres">
      <dgm:prSet presAssocID="{D852D4BF-646F-474B-87D3-42F7082E85C1}" presName="sibTrans" presStyleLbl="sibTrans2D1" presStyleIdx="0" presStyleCnt="0"/>
      <dgm:spPr/>
    </dgm:pt>
    <dgm:pt modelId="{68FB90E5-B6EF-4B7D-B1D7-91DB83FA79EE}" type="pres">
      <dgm:prSet presAssocID="{E1CBC696-F584-42F5-A4F0-235207BB644C}" presName="compNode" presStyleCnt="0"/>
      <dgm:spPr/>
    </dgm:pt>
    <dgm:pt modelId="{974219C0-023D-4582-A978-FD9F7D50BF72}" type="pres">
      <dgm:prSet presAssocID="{E1CBC696-F584-42F5-A4F0-235207BB644C}" presName="node" presStyleLbl="node1" presStyleIdx="3" presStyleCnt="5" custLinFactX="21161" custLinFactNeighborX="100000" custLinFactNeighborY="4925">
        <dgm:presLayoutVars>
          <dgm:bulletEnabled val="1"/>
        </dgm:presLayoutVars>
      </dgm:prSet>
      <dgm:spPr/>
    </dgm:pt>
    <dgm:pt modelId="{8AE2575A-002D-4F67-A7EF-B2429E9C2246}" type="pres">
      <dgm:prSet presAssocID="{E1CBC696-F584-42F5-A4F0-235207BB644C}" presName="invisiNode" presStyleLbl="node1" presStyleIdx="3" presStyleCnt="5"/>
      <dgm:spPr/>
    </dgm:pt>
    <dgm:pt modelId="{F9681351-298A-44D4-87A8-D484EA39579C}" type="pres">
      <dgm:prSet presAssocID="{E1CBC696-F584-42F5-A4F0-235207BB644C}" presName="imagNode" presStyleLbl="fgImgPlace1" presStyleIdx="3" presStyleCnt="5" custLinFactX="-132301" custLinFactNeighborX="-200000" custLinFactNeighborY="18"/>
      <dgm:spPr>
        <a:blipFill rotWithShape="0">
          <a:blip xmlns:r="http://schemas.openxmlformats.org/officeDocument/2006/relationships" r:embed="rId4"/>
          <a:stretch>
            <a:fillRect/>
          </a:stretch>
        </a:blipFill>
      </dgm:spPr>
    </dgm:pt>
    <dgm:pt modelId="{4F8C108C-0A3C-4B46-B097-42A8A9523CD4}" type="pres">
      <dgm:prSet presAssocID="{C2601302-8B2C-4AA1-88CD-E48FF5B65448}" presName="sibTrans" presStyleLbl="sibTrans2D1" presStyleIdx="0" presStyleCnt="0"/>
      <dgm:spPr/>
    </dgm:pt>
    <dgm:pt modelId="{D5B47AA2-9ECD-405D-8864-AB3BBD08F4D0}" type="pres">
      <dgm:prSet presAssocID="{8BD71481-70F6-4913-96F1-2EEF667C892D}" presName="compNode" presStyleCnt="0"/>
      <dgm:spPr/>
    </dgm:pt>
    <dgm:pt modelId="{0EA706E0-337C-44F2-A116-1126B8CEFFEF}" type="pres">
      <dgm:prSet presAssocID="{8BD71481-70F6-4913-96F1-2EEF667C892D}" presName="node" presStyleLbl="node1" presStyleIdx="4" presStyleCnt="5" custLinFactX="-100000" custLinFactNeighborX="-117437" custLinFactNeighborY="2157">
        <dgm:presLayoutVars>
          <dgm:bulletEnabled val="1"/>
        </dgm:presLayoutVars>
      </dgm:prSet>
      <dgm:spPr/>
    </dgm:pt>
    <dgm:pt modelId="{F45CC587-A78B-4502-8541-0697B548B5B5}" type="pres">
      <dgm:prSet presAssocID="{8BD71481-70F6-4913-96F1-2EEF667C892D}" presName="invisiNode" presStyleLbl="node1" presStyleIdx="4" presStyleCnt="5"/>
      <dgm:spPr/>
    </dgm:pt>
    <dgm:pt modelId="{92F8F9A6-FBEF-477C-AC93-E88D819A1AA1}" type="pres">
      <dgm:prSet presAssocID="{8BD71481-70F6-4913-96F1-2EEF667C892D}" presName="imagNode" presStyleLbl="fgImgPlace1" presStyleIdx="4" presStyleCnt="5" custLinFactNeighborX="11161" custLinFactNeighborY="18"/>
      <dgm:spPr>
        <a:blipFill rotWithShape="0">
          <a:blip xmlns:r="http://schemas.openxmlformats.org/officeDocument/2006/relationships" r:embed="rId5"/>
          <a:stretch>
            <a:fillRect/>
          </a:stretch>
        </a:blipFill>
      </dgm:spPr>
    </dgm:pt>
  </dgm:ptLst>
  <dgm:cxnLst>
    <dgm:cxn modelId="{1FB5131B-B171-47F2-A71D-5FE738050660}" type="presOf" srcId="{8BD71481-70F6-4913-96F1-2EEF667C892D}" destId="{0EA706E0-337C-44F2-A116-1126B8CEFFEF}" srcOrd="0" destOrd="0" presId="urn:microsoft.com/office/officeart/2005/8/layout/pList2#4"/>
    <dgm:cxn modelId="{A91C7F32-E518-44BF-8E11-97EE851CA8BF}" srcId="{96DA1352-D489-4887-ADA7-09A572F124DD}" destId="{0F1A8DE7-2C5F-4664-88B5-46E03065CB61}" srcOrd="2" destOrd="0" parTransId="{FA324EDA-6536-4DD2-ADAE-B1FBF693D182}" sibTransId="{D852D4BF-646F-474B-87D3-42F7082E85C1}"/>
    <dgm:cxn modelId="{9156FA50-FC2C-434A-83BE-AAFCFEFB970D}" type="presOf" srcId="{96DA1352-D489-4887-ADA7-09A572F124DD}" destId="{88A69383-0976-4690-91AC-1DD31A2778EB}" srcOrd="0" destOrd="0" presId="urn:microsoft.com/office/officeart/2005/8/layout/pList2#4"/>
    <dgm:cxn modelId="{167A9A63-6FE6-49FB-9B53-C51BFACE1981}" type="presOf" srcId="{E1CBC696-F584-42F5-A4F0-235207BB644C}" destId="{974219C0-023D-4582-A978-FD9F7D50BF72}" srcOrd="0" destOrd="0" presId="urn:microsoft.com/office/officeart/2005/8/layout/pList2#4"/>
    <dgm:cxn modelId="{5BC3E07F-FC68-40B6-BA00-4EBF84812BA9}" type="presOf" srcId="{D852D4BF-646F-474B-87D3-42F7082E85C1}" destId="{BC3481FF-1CE6-41FA-9532-927782D5A419}" srcOrd="0" destOrd="0" presId="urn:microsoft.com/office/officeart/2005/8/layout/pList2#4"/>
    <dgm:cxn modelId="{76D1B58A-59E6-4130-89F6-C11CDE3767F1}" type="presOf" srcId="{E8C1D913-D89A-42A5-AA0E-65436074134B}" destId="{9C3D07AD-FAF4-4645-A634-88B813A0F643}" srcOrd="0" destOrd="0" presId="urn:microsoft.com/office/officeart/2005/8/layout/pList2#4"/>
    <dgm:cxn modelId="{885EDC8B-FB40-4724-91C3-4A2F683C15AE}" srcId="{96DA1352-D489-4887-ADA7-09A572F124DD}" destId="{8BD71481-70F6-4913-96F1-2EEF667C892D}" srcOrd="4" destOrd="0" parTransId="{9BDC395D-2B37-464B-A091-04A40F8286A3}" sibTransId="{4C52C87E-09D8-401B-B0C2-38F976439982}"/>
    <dgm:cxn modelId="{25B6939C-A6F7-438B-BE23-14780E861550}" type="presOf" srcId="{E2EB32DF-D661-4602-8AE3-F9CFFC39357E}" destId="{0D86ACC7-2356-4672-8D16-2A0A3CD0CE83}" srcOrd="0" destOrd="0" presId="urn:microsoft.com/office/officeart/2005/8/layout/pList2#4"/>
    <dgm:cxn modelId="{00F2309D-B811-40CF-94E0-939109635FEA}" type="presOf" srcId="{B9F614B7-019B-4D7C-827C-E3A8DE71BA06}" destId="{52BEE269-7784-4A1D-8975-2DC3F0401F6F}" srcOrd="0" destOrd="0" presId="urn:microsoft.com/office/officeart/2005/8/layout/pList2#4"/>
    <dgm:cxn modelId="{D2F42AAA-5D72-4167-9E93-7E0D312D968E}" srcId="{96DA1352-D489-4887-ADA7-09A572F124DD}" destId="{B9F614B7-019B-4D7C-827C-E3A8DE71BA06}" srcOrd="1" destOrd="0" parTransId="{CF9CC5D3-15D6-4B10-9668-4E5CC16702CB}" sibTransId="{E2EB32DF-D661-4602-8AE3-F9CFFC39357E}"/>
    <dgm:cxn modelId="{E2CEF5AD-313F-46E1-B19D-70480B2852B4}" srcId="{96DA1352-D489-4887-ADA7-09A572F124DD}" destId="{E1CBC696-F584-42F5-A4F0-235207BB644C}" srcOrd="3" destOrd="0" parTransId="{255B1CF1-53EA-478C-8388-CEC5BDB818C8}" sibTransId="{C2601302-8B2C-4AA1-88CD-E48FF5B65448}"/>
    <dgm:cxn modelId="{BC39A2CB-5D7D-429B-9C31-328EC45FE594}" srcId="{96DA1352-D489-4887-ADA7-09A572F124DD}" destId="{41D72E29-A34B-4E63-AC87-0DF0D2C88449}" srcOrd="0" destOrd="0" parTransId="{AAFD9204-19C0-4E02-B77A-528A6B3755E0}" sibTransId="{E8C1D913-D89A-42A5-AA0E-65436074134B}"/>
    <dgm:cxn modelId="{FDD3C4EA-D31F-4826-A7BA-760086324D5E}" type="presOf" srcId="{0F1A8DE7-2C5F-4664-88B5-46E03065CB61}" destId="{24BFFE9B-A9F5-4273-BEAA-DA4DAC7347F4}" srcOrd="0" destOrd="0" presId="urn:microsoft.com/office/officeart/2005/8/layout/pList2#4"/>
    <dgm:cxn modelId="{2F9447F4-0F84-4651-930F-6D6738B29F5E}" type="presOf" srcId="{C2601302-8B2C-4AA1-88CD-E48FF5B65448}" destId="{4F8C108C-0A3C-4B46-B097-42A8A9523CD4}" srcOrd="0" destOrd="0" presId="urn:microsoft.com/office/officeart/2005/8/layout/pList2#4"/>
    <dgm:cxn modelId="{9A7791F8-1DED-4005-8AB6-F2749E9FF59B}" type="presOf" srcId="{41D72E29-A34B-4E63-AC87-0DF0D2C88449}" destId="{0301DA56-25DE-41F7-960C-17B4CD22882B}" srcOrd="0" destOrd="0" presId="urn:microsoft.com/office/officeart/2005/8/layout/pList2#4"/>
    <dgm:cxn modelId="{419EABA1-2009-4320-BA63-B45052BCB690}" type="presParOf" srcId="{88A69383-0976-4690-91AC-1DD31A2778EB}" destId="{D53F225A-36AB-40A0-8B84-F0B30B2DE605}" srcOrd="0" destOrd="0" presId="urn:microsoft.com/office/officeart/2005/8/layout/pList2#4"/>
    <dgm:cxn modelId="{AE37B7EA-304B-4647-95F5-4F737CB16904}" type="presParOf" srcId="{88A69383-0976-4690-91AC-1DD31A2778EB}" destId="{2A5C4C0D-E165-4857-9C42-D023CA70BA86}" srcOrd="1" destOrd="0" presId="urn:microsoft.com/office/officeart/2005/8/layout/pList2#4"/>
    <dgm:cxn modelId="{EAAA48FF-472E-4036-888B-7D871AE7909A}" type="presParOf" srcId="{2A5C4C0D-E165-4857-9C42-D023CA70BA86}" destId="{AA8524F1-76DD-43CB-9C43-83690B6B4037}" srcOrd="0" destOrd="0" presId="urn:microsoft.com/office/officeart/2005/8/layout/pList2#4"/>
    <dgm:cxn modelId="{DAD66410-7C83-45FB-A2BB-FFE9D9385842}" type="presParOf" srcId="{AA8524F1-76DD-43CB-9C43-83690B6B4037}" destId="{0301DA56-25DE-41F7-960C-17B4CD22882B}" srcOrd="0" destOrd="0" presId="urn:microsoft.com/office/officeart/2005/8/layout/pList2#4"/>
    <dgm:cxn modelId="{74F83827-1CE8-41B9-A1BB-A00A4DECD5DE}" type="presParOf" srcId="{AA8524F1-76DD-43CB-9C43-83690B6B4037}" destId="{AA012892-F52C-4EDE-BE36-59A89B22A3E6}" srcOrd="1" destOrd="0" presId="urn:microsoft.com/office/officeart/2005/8/layout/pList2#4"/>
    <dgm:cxn modelId="{8406326B-3A0A-4905-B355-0CA8F4AF4113}" type="presParOf" srcId="{AA8524F1-76DD-43CB-9C43-83690B6B4037}" destId="{64558B42-A749-44AA-AFA7-AFBAF7160273}" srcOrd="2" destOrd="0" presId="urn:microsoft.com/office/officeart/2005/8/layout/pList2#4"/>
    <dgm:cxn modelId="{1A26ED0C-9A8B-4C5C-8980-317ADD467F1F}" type="presParOf" srcId="{2A5C4C0D-E165-4857-9C42-D023CA70BA86}" destId="{9C3D07AD-FAF4-4645-A634-88B813A0F643}" srcOrd="1" destOrd="0" presId="urn:microsoft.com/office/officeart/2005/8/layout/pList2#4"/>
    <dgm:cxn modelId="{C403B099-FF65-4C11-9429-821DDFAAC256}" type="presParOf" srcId="{2A5C4C0D-E165-4857-9C42-D023CA70BA86}" destId="{C7BDE4DB-9D88-4AA3-9772-D2163405EE88}" srcOrd="2" destOrd="0" presId="urn:microsoft.com/office/officeart/2005/8/layout/pList2#4"/>
    <dgm:cxn modelId="{655F6880-D1E8-4296-9480-BEAAECE746DB}" type="presParOf" srcId="{C7BDE4DB-9D88-4AA3-9772-D2163405EE88}" destId="{52BEE269-7784-4A1D-8975-2DC3F0401F6F}" srcOrd="0" destOrd="0" presId="urn:microsoft.com/office/officeart/2005/8/layout/pList2#4"/>
    <dgm:cxn modelId="{13B96264-5B91-4831-8847-00D89818ADA5}" type="presParOf" srcId="{C7BDE4DB-9D88-4AA3-9772-D2163405EE88}" destId="{93B33B6B-541A-4319-A1A2-42D6032BD043}" srcOrd="1" destOrd="0" presId="urn:microsoft.com/office/officeart/2005/8/layout/pList2#4"/>
    <dgm:cxn modelId="{FBFFEE4A-5C7C-4C42-AF19-19D50697C5CB}" type="presParOf" srcId="{C7BDE4DB-9D88-4AA3-9772-D2163405EE88}" destId="{848B18C5-C9F0-49BE-8401-39F7D785B566}" srcOrd="2" destOrd="0" presId="urn:microsoft.com/office/officeart/2005/8/layout/pList2#4"/>
    <dgm:cxn modelId="{12503609-769E-4871-BBD6-D57AA38CF0E6}" type="presParOf" srcId="{2A5C4C0D-E165-4857-9C42-D023CA70BA86}" destId="{0D86ACC7-2356-4672-8D16-2A0A3CD0CE83}" srcOrd="3" destOrd="0" presId="urn:microsoft.com/office/officeart/2005/8/layout/pList2#4"/>
    <dgm:cxn modelId="{D545826C-DEDC-4F79-BAEB-0F1F5EB5FAA4}" type="presParOf" srcId="{2A5C4C0D-E165-4857-9C42-D023CA70BA86}" destId="{D380271E-7BCC-498F-B3DF-B3750C60357F}" srcOrd="4" destOrd="0" presId="urn:microsoft.com/office/officeart/2005/8/layout/pList2#4"/>
    <dgm:cxn modelId="{C015EB17-5541-44D0-94D0-744B6DE22436}" type="presParOf" srcId="{D380271E-7BCC-498F-B3DF-B3750C60357F}" destId="{24BFFE9B-A9F5-4273-BEAA-DA4DAC7347F4}" srcOrd="0" destOrd="0" presId="urn:microsoft.com/office/officeart/2005/8/layout/pList2#4"/>
    <dgm:cxn modelId="{E9045DFC-216B-4C8B-AB15-771E54791E08}" type="presParOf" srcId="{D380271E-7BCC-498F-B3DF-B3750C60357F}" destId="{5300F9C5-6A5E-4379-9C87-C7FAF9204169}" srcOrd="1" destOrd="0" presId="urn:microsoft.com/office/officeart/2005/8/layout/pList2#4"/>
    <dgm:cxn modelId="{7027D421-C8FD-4237-822A-F5642B2EF2CF}" type="presParOf" srcId="{D380271E-7BCC-498F-B3DF-B3750C60357F}" destId="{C83965C5-35E0-479F-BE9E-55A0802788DA}" srcOrd="2" destOrd="0" presId="urn:microsoft.com/office/officeart/2005/8/layout/pList2#4"/>
    <dgm:cxn modelId="{B2B6F89A-8B4B-495E-94F3-437E10FEAC59}" type="presParOf" srcId="{2A5C4C0D-E165-4857-9C42-D023CA70BA86}" destId="{BC3481FF-1CE6-41FA-9532-927782D5A419}" srcOrd="5" destOrd="0" presId="urn:microsoft.com/office/officeart/2005/8/layout/pList2#4"/>
    <dgm:cxn modelId="{F810FAAF-2BA4-4417-B518-4171111A90AA}" type="presParOf" srcId="{2A5C4C0D-E165-4857-9C42-D023CA70BA86}" destId="{68FB90E5-B6EF-4B7D-B1D7-91DB83FA79EE}" srcOrd="6" destOrd="0" presId="urn:microsoft.com/office/officeart/2005/8/layout/pList2#4"/>
    <dgm:cxn modelId="{10FC1760-77C6-4FE7-BBC7-D38A63CE7917}" type="presParOf" srcId="{68FB90E5-B6EF-4B7D-B1D7-91DB83FA79EE}" destId="{974219C0-023D-4582-A978-FD9F7D50BF72}" srcOrd="0" destOrd="0" presId="urn:microsoft.com/office/officeart/2005/8/layout/pList2#4"/>
    <dgm:cxn modelId="{B8C510C0-5BA7-4D2D-88F5-65F2DA5586B2}" type="presParOf" srcId="{68FB90E5-B6EF-4B7D-B1D7-91DB83FA79EE}" destId="{8AE2575A-002D-4F67-A7EF-B2429E9C2246}" srcOrd="1" destOrd="0" presId="urn:microsoft.com/office/officeart/2005/8/layout/pList2#4"/>
    <dgm:cxn modelId="{5F6DB35E-D6D7-4C11-B72A-E7FAFF677815}" type="presParOf" srcId="{68FB90E5-B6EF-4B7D-B1D7-91DB83FA79EE}" destId="{F9681351-298A-44D4-87A8-D484EA39579C}" srcOrd="2" destOrd="0" presId="urn:microsoft.com/office/officeart/2005/8/layout/pList2#4"/>
    <dgm:cxn modelId="{0A2D7FB9-0E71-4FB4-8A0C-A3EDD558DBA4}" type="presParOf" srcId="{2A5C4C0D-E165-4857-9C42-D023CA70BA86}" destId="{4F8C108C-0A3C-4B46-B097-42A8A9523CD4}" srcOrd="7" destOrd="0" presId="urn:microsoft.com/office/officeart/2005/8/layout/pList2#4"/>
    <dgm:cxn modelId="{C5487454-5614-42F7-8386-93902D382341}" type="presParOf" srcId="{2A5C4C0D-E165-4857-9C42-D023CA70BA86}" destId="{D5B47AA2-9ECD-405D-8864-AB3BBD08F4D0}" srcOrd="8" destOrd="0" presId="urn:microsoft.com/office/officeart/2005/8/layout/pList2#4"/>
    <dgm:cxn modelId="{9C7A194F-07B3-42BC-B283-0482903B2D1A}" type="presParOf" srcId="{D5B47AA2-9ECD-405D-8864-AB3BBD08F4D0}" destId="{0EA706E0-337C-44F2-A116-1126B8CEFFEF}" srcOrd="0" destOrd="0" presId="urn:microsoft.com/office/officeart/2005/8/layout/pList2#4"/>
    <dgm:cxn modelId="{02901F7C-5839-4846-B8F3-23859378BB33}" type="presParOf" srcId="{D5B47AA2-9ECD-405D-8864-AB3BBD08F4D0}" destId="{F45CC587-A78B-4502-8541-0697B548B5B5}" srcOrd="1" destOrd="0" presId="urn:microsoft.com/office/officeart/2005/8/layout/pList2#4"/>
    <dgm:cxn modelId="{7A0A6DD8-EE3C-4012-8F14-F2500239EECE}" type="presParOf" srcId="{D5B47AA2-9ECD-405D-8864-AB3BBD08F4D0}" destId="{92F8F9A6-FBEF-477C-AC93-E88D819A1AA1}" srcOrd="2" destOrd="0" presId="urn:microsoft.com/office/officeart/2005/8/layout/p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DA1352-D489-4887-ADA7-09A572F124DD}" type="doc">
      <dgm:prSet loTypeId="urn:microsoft.com/office/officeart/2005/8/layout/pList2#6" loCatId="list" qsTypeId="urn:microsoft.com/office/officeart/2005/8/quickstyle/simple1" qsCatId="simple" csTypeId="urn:microsoft.com/office/officeart/2005/8/colors/accent6_3" csCatId="accent6" phldr="1"/>
      <dgm:spPr/>
    </dgm:pt>
    <dgm:pt modelId="{41D72E29-A34B-4E63-AC87-0DF0D2C88449}">
      <dgm:prSet phldrT="[Text]" custT="1"/>
      <dgm:spPr>
        <a:solidFill>
          <a:schemeClr val="bg1">
            <a:lumMod val="85000"/>
          </a:schemeClr>
        </a:solidFill>
      </dgm:spPr>
      <dgm:t>
        <a:bodyPr/>
        <a:lstStyle/>
        <a:p>
          <a:r>
            <a:rPr lang="en-US" sz="1900" dirty="0"/>
            <a:t>Instructor Delivery</a:t>
          </a:r>
        </a:p>
      </dgm:t>
    </dgm:pt>
    <dgm:pt modelId="{AAFD9204-19C0-4E02-B77A-528A6B3755E0}" type="parTrans" cxnId="{BC39A2CB-5D7D-429B-9C31-328EC45FE594}">
      <dgm:prSet/>
      <dgm:spPr/>
      <dgm:t>
        <a:bodyPr/>
        <a:lstStyle/>
        <a:p>
          <a:endParaRPr lang="en-US"/>
        </a:p>
      </dgm:t>
    </dgm:pt>
    <dgm:pt modelId="{E8C1D913-D89A-42A5-AA0E-65436074134B}" type="sibTrans" cxnId="{BC39A2CB-5D7D-429B-9C31-328EC45FE594}">
      <dgm:prSet/>
      <dgm:spPr/>
      <dgm:t>
        <a:bodyPr/>
        <a:lstStyle/>
        <a:p>
          <a:endParaRPr lang="en-US"/>
        </a:p>
      </dgm:t>
    </dgm:pt>
    <dgm:pt modelId="{B9F614B7-019B-4D7C-827C-E3A8DE71BA06}">
      <dgm:prSet phldrT="[Text]"/>
      <dgm:spPr>
        <a:solidFill>
          <a:schemeClr val="bg1">
            <a:lumMod val="85000"/>
          </a:schemeClr>
        </a:solidFill>
      </dgm:spPr>
      <dgm:t>
        <a:bodyPr/>
        <a:lstStyle/>
        <a:p>
          <a:r>
            <a:rPr lang="en-US" dirty="0"/>
            <a:t>Prep</a:t>
          </a:r>
        </a:p>
      </dgm:t>
    </dgm:pt>
    <dgm:pt modelId="{CF9CC5D3-15D6-4B10-9668-4E5CC16702CB}" type="parTrans" cxnId="{D2F42AAA-5D72-4167-9E93-7E0D312D968E}">
      <dgm:prSet/>
      <dgm:spPr/>
      <dgm:t>
        <a:bodyPr/>
        <a:lstStyle/>
        <a:p>
          <a:endParaRPr lang="en-US"/>
        </a:p>
      </dgm:t>
    </dgm:pt>
    <dgm:pt modelId="{E2EB32DF-D661-4602-8AE3-F9CFFC39357E}" type="sibTrans" cxnId="{D2F42AAA-5D72-4167-9E93-7E0D312D968E}">
      <dgm:prSet/>
      <dgm:spPr/>
      <dgm:t>
        <a:bodyPr/>
        <a:lstStyle/>
        <a:p>
          <a:endParaRPr lang="en-US"/>
        </a:p>
      </dgm:t>
    </dgm:pt>
    <dgm:pt modelId="{0F1A8DE7-2C5F-4664-88B5-46E03065CB61}">
      <dgm:prSet phldrT="[Text]"/>
      <dgm:spPr>
        <a:solidFill>
          <a:schemeClr val="bg1">
            <a:lumMod val="85000"/>
          </a:schemeClr>
        </a:solidFill>
      </dgm:spPr>
      <dgm:t>
        <a:bodyPr/>
        <a:lstStyle/>
        <a:p>
          <a:r>
            <a:rPr lang="en-US" dirty="0"/>
            <a:t>Physical Concerns</a:t>
          </a:r>
        </a:p>
      </dgm:t>
    </dgm:pt>
    <dgm:pt modelId="{FA324EDA-6536-4DD2-ADAE-B1FBF693D182}" type="parTrans" cxnId="{A91C7F32-E518-44BF-8E11-97EE851CA8BF}">
      <dgm:prSet/>
      <dgm:spPr/>
      <dgm:t>
        <a:bodyPr/>
        <a:lstStyle/>
        <a:p>
          <a:endParaRPr lang="en-US"/>
        </a:p>
      </dgm:t>
    </dgm:pt>
    <dgm:pt modelId="{D852D4BF-646F-474B-87D3-42F7082E85C1}" type="sibTrans" cxnId="{A91C7F32-E518-44BF-8E11-97EE851CA8BF}">
      <dgm:prSet/>
      <dgm:spPr/>
      <dgm:t>
        <a:bodyPr/>
        <a:lstStyle/>
        <a:p>
          <a:endParaRPr lang="en-US"/>
        </a:p>
      </dgm:t>
    </dgm:pt>
    <dgm:pt modelId="{E1CBC696-F584-42F5-A4F0-235207BB644C}">
      <dgm:prSet phldrT="[Text]"/>
      <dgm:spPr>
        <a:solidFill>
          <a:schemeClr val="bg1">
            <a:lumMod val="85000"/>
          </a:schemeClr>
        </a:solidFill>
      </dgm:spPr>
      <dgm:t>
        <a:bodyPr/>
        <a:lstStyle/>
        <a:p>
          <a:r>
            <a:rPr lang="en-US" dirty="0"/>
            <a:t>Vocal Technique</a:t>
          </a:r>
        </a:p>
      </dgm:t>
    </dgm:pt>
    <dgm:pt modelId="{255B1CF1-53EA-478C-8388-CEC5BDB818C8}" type="parTrans" cxnId="{E2CEF5AD-313F-46E1-B19D-70480B2852B4}">
      <dgm:prSet/>
      <dgm:spPr/>
      <dgm:t>
        <a:bodyPr/>
        <a:lstStyle/>
        <a:p>
          <a:endParaRPr lang="en-US"/>
        </a:p>
      </dgm:t>
    </dgm:pt>
    <dgm:pt modelId="{C2601302-8B2C-4AA1-88CD-E48FF5B65448}" type="sibTrans" cxnId="{E2CEF5AD-313F-46E1-B19D-70480B2852B4}">
      <dgm:prSet/>
      <dgm:spPr/>
      <dgm:t>
        <a:bodyPr/>
        <a:lstStyle/>
        <a:p>
          <a:endParaRPr lang="en-US"/>
        </a:p>
      </dgm:t>
    </dgm:pt>
    <dgm:pt modelId="{8BD71481-70F6-4913-96F1-2EEF667C892D}">
      <dgm:prSet phldrT="[Text]"/>
      <dgm:spPr/>
      <dgm:t>
        <a:bodyPr/>
        <a:lstStyle/>
        <a:p>
          <a:r>
            <a:rPr lang="en-US" dirty="0"/>
            <a:t>Audience Interaction</a:t>
          </a:r>
        </a:p>
      </dgm:t>
    </dgm:pt>
    <dgm:pt modelId="{9BDC395D-2B37-464B-A091-04A40F8286A3}" type="parTrans" cxnId="{885EDC8B-FB40-4724-91C3-4A2F683C15AE}">
      <dgm:prSet/>
      <dgm:spPr/>
      <dgm:t>
        <a:bodyPr/>
        <a:lstStyle/>
        <a:p>
          <a:endParaRPr lang="en-US"/>
        </a:p>
      </dgm:t>
    </dgm:pt>
    <dgm:pt modelId="{4C52C87E-09D8-401B-B0C2-38F976439982}" type="sibTrans" cxnId="{885EDC8B-FB40-4724-91C3-4A2F683C15AE}">
      <dgm:prSet/>
      <dgm:spPr/>
      <dgm:t>
        <a:bodyPr/>
        <a:lstStyle/>
        <a:p>
          <a:endParaRPr lang="en-US"/>
        </a:p>
      </dgm:t>
    </dgm:pt>
    <dgm:pt modelId="{88A69383-0976-4690-91AC-1DD31A2778EB}" type="pres">
      <dgm:prSet presAssocID="{96DA1352-D489-4887-ADA7-09A572F124DD}" presName="Name0" presStyleCnt="0">
        <dgm:presLayoutVars>
          <dgm:dir/>
          <dgm:resizeHandles val="exact"/>
        </dgm:presLayoutVars>
      </dgm:prSet>
      <dgm:spPr/>
    </dgm:pt>
    <dgm:pt modelId="{D53F225A-36AB-40A0-8B84-F0B30B2DE605}" type="pres">
      <dgm:prSet presAssocID="{96DA1352-D489-4887-ADA7-09A572F124DD}" presName="bkgdShp" presStyleLbl="alignAccFollowNode1" presStyleIdx="0" presStyleCnt="1" custLinFactNeighborX="-192"/>
      <dgm:spPr/>
    </dgm:pt>
    <dgm:pt modelId="{2A5C4C0D-E165-4857-9C42-D023CA70BA86}" type="pres">
      <dgm:prSet presAssocID="{96DA1352-D489-4887-ADA7-09A572F124DD}" presName="linComp" presStyleCnt="0"/>
      <dgm:spPr/>
    </dgm:pt>
    <dgm:pt modelId="{AA8524F1-76DD-43CB-9C43-83690B6B4037}" type="pres">
      <dgm:prSet presAssocID="{41D72E29-A34B-4E63-AC87-0DF0D2C88449}" presName="compNode" presStyleCnt="0"/>
      <dgm:spPr/>
    </dgm:pt>
    <dgm:pt modelId="{0301DA56-25DE-41F7-960C-17B4CD22882B}" type="pres">
      <dgm:prSet presAssocID="{41D72E29-A34B-4E63-AC87-0DF0D2C88449}" presName="node" presStyleLbl="node1" presStyleIdx="0" presStyleCnt="5">
        <dgm:presLayoutVars>
          <dgm:bulletEnabled val="1"/>
        </dgm:presLayoutVars>
      </dgm:prSet>
      <dgm:spPr/>
    </dgm:pt>
    <dgm:pt modelId="{AA012892-F52C-4EDE-BE36-59A89B22A3E6}" type="pres">
      <dgm:prSet presAssocID="{41D72E29-A34B-4E63-AC87-0DF0D2C88449}" presName="invisiNode" presStyleLbl="node1" presStyleIdx="0" presStyleCnt="5"/>
      <dgm:spPr/>
    </dgm:pt>
    <dgm:pt modelId="{64558B42-A749-44AA-AFA7-AFBAF7160273}" type="pres">
      <dgm:prSet presAssocID="{41D72E29-A34B-4E63-AC87-0DF0D2C88449}" presName="imagNode" presStyleLbl="fgImgPlace1" presStyleIdx="0" presStyleCnt="5" custLinFactX="7380" custLinFactNeighborX="100000" custLinFactNeighborY="-610"/>
      <dgm:spPr>
        <a:blipFill rotWithShape="0">
          <a:blip xmlns:r="http://schemas.openxmlformats.org/officeDocument/2006/relationships" r:embed="rId1"/>
          <a:stretch>
            <a:fillRect/>
          </a:stretch>
        </a:blipFill>
      </dgm:spPr>
    </dgm:pt>
    <dgm:pt modelId="{9C3D07AD-FAF4-4645-A634-88B813A0F643}" type="pres">
      <dgm:prSet presAssocID="{E8C1D913-D89A-42A5-AA0E-65436074134B}" presName="sibTrans" presStyleLbl="sibTrans2D1" presStyleIdx="0" presStyleCnt="0"/>
      <dgm:spPr/>
    </dgm:pt>
    <dgm:pt modelId="{C7BDE4DB-9D88-4AA3-9772-D2163405EE88}" type="pres">
      <dgm:prSet presAssocID="{B9F614B7-019B-4D7C-827C-E3A8DE71BA06}" presName="compNode" presStyleCnt="0"/>
      <dgm:spPr/>
    </dgm:pt>
    <dgm:pt modelId="{52BEE269-7784-4A1D-8975-2DC3F0401F6F}" type="pres">
      <dgm:prSet presAssocID="{B9F614B7-019B-4D7C-827C-E3A8DE71BA06}" presName="node" presStyleLbl="node1" presStyleIdx="1" presStyleCnt="5">
        <dgm:presLayoutVars>
          <dgm:bulletEnabled val="1"/>
        </dgm:presLayoutVars>
      </dgm:prSet>
      <dgm:spPr/>
    </dgm:pt>
    <dgm:pt modelId="{93B33B6B-541A-4319-A1A2-42D6032BD043}" type="pres">
      <dgm:prSet presAssocID="{B9F614B7-019B-4D7C-827C-E3A8DE71BA06}" presName="invisiNode" presStyleLbl="node1" presStyleIdx="1" presStyleCnt="5"/>
      <dgm:spPr/>
    </dgm:pt>
    <dgm:pt modelId="{848B18C5-C9F0-49BE-8401-39F7D785B566}" type="pres">
      <dgm:prSet presAssocID="{B9F614B7-019B-4D7C-827C-E3A8DE71BA06}" presName="imagNode" presStyleLbl="fgImgPlace1" presStyleIdx="1" presStyleCnt="5" custLinFactX="6665" custLinFactNeighborX="100000" custLinFactNeighborY="-143"/>
      <dgm:spPr>
        <a:blipFill rotWithShape="0">
          <a:blip xmlns:r="http://schemas.openxmlformats.org/officeDocument/2006/relationships" r:embed="rId2"/>
          <a:stretch>
            <a:fillRect/>
          </a:stretch>
        </a:blipFill>
      </dgm:spPr>
    </dgm:pt>
    <dgm:pt modelId="{0D86ACC7-2356-4672-8D16-2A0A3CD0CE83}" type="pres">
      <dgm:prSet presAssocID="{E2EB32DF-D661-4602-8AE3-F9CFFC39357E}" presName="sibTrans" presStyleLbl="sibTrans2D1" presStyleIdx="0" presStyleCnt="0"/>
      <dgm:spPr/>
    </dgm:pt>
    <dgm:pt modelId="{D380271E-7BCC-498F-B3DF-B3750C60357F}" type="pres">
      <dgm:prSet presAssocID="{0F1A8DE7-2C5F-4664-88B5-46E03065CB61}" presName="compNode" presStyleCnt="0"/>
      <dgm:spPr/>
    </dgm:pt>
    <dgm:pt modelId="{24BFFE9B-A9F5-4273-BEAA-DA4DAC7347F4}" type="pres">
      <dgm:prSet presAssocID="{0F1A8DE7-2C5F-4664-88B5-46E03065CB61}" presName="node" presStyleLbl="node1" presStyleIdx="2" presStyleCnt="5">
        <dgm:presLayoutVars>
          <dgm:bulletEnabled val="1"/>
        </dgm:presLayoutVars>
      </dgm:prSet>
      <dgm:spPr/>
    </dgm:pt>
    <dgm:pt modelId="{5300F9C5-6A5E-4379-9C87-C7FAF9204169}" type="pres">
      <dgm:prSet presAssocID="{0F1A8DE7-2C5F-4664-88B5-46E03065CB61}" presName="invisiNode" presStyleLbl="node1" presStyleIdx="2" presStyleCnt="5"/>
      <dgm:spPr/>
    </dgm:pt>
    <dgm:pt modelId="{C83965C5-35E0-479F-BE9E-55A0802788DA}" type="pres">
      <dgm:prSet presAssocID="{0F1A8DE7-2C5F-4664-88B5-46E03065CB61}" presName="imagNode" presStyleLbl="fgImgPlace1" presStyleIdx="2" presStyleCnt="5" custLinFactX="7690" custLinFactNeighborX="100000" custLinFactNeighborY="-143"/>
      <dgm:spPr>
        <a:blipFill rotWithShape="0">
          <a:blip xmlns:r="http://schemas.openxmlformats.org/officeDocument/2006/relationships" r:embed="rId3"/>
          <a:stretch>
            <a:fillRect/>
          </a:stretch>
        </a:blipFill>
      </dgm:spPr>
    </dgm:pt>
    <dgm:pt modelId="{BC3481FF-1CE6-41FA-9532-927782D5A419}" type="pres">
      <dgm:prSet presAssocID="{D852D4BF-646F-474B-87D3-42F7082E85C1}" presName="sibTrans" presStyleLbl="sibTrans2D1" presStyleIdx="0" presStyleCnt="0"/>
      <dgm:spPr/>
    </dgm:pt>
    <dgm:pt modelId="{68FB90E5-B6EF-4B7D-B1D7-91DB83FA79EE}" type="pres">
      <dgm:prSet presAssocID="{E1CBC696-F584-42F5-A4F0-235207BB644C}" presName="compNode" presStyleCnt="0"/>
      <dgm:spPr/>
    </dgm:pt>
    <dgm:pt modelId="{974219C0-023D-4582-A978-FD9F7D50BF72}" type="pres">
      <dgm:prSet presAssocID="{E1CBC696-F584-42F5-A4F0-235207BB644C}" presName="node" presStyleLbl="node1" presStyleIdx="3" presStyleCnt="5">
        <dgm:presLayoutVars>
          <dgm:bulletEnabled val="1"/>
        </dgm:presLayoutVars>
      </dgm:prSet>
      <dgm:spPr/>
    </dgm:pt>
    <dgm:pt modelId="{8AE2575A-002D-4F67-A7EF-B2429E9C2246}" type="pres">
      <dgm:prSet presAssocID="{E1CBC696-F584-42F5-A4F0-235207BB644C}" presName="invisiNode" presStyleLbl="node1" presStyleIdx="3" presStyleCnt="5"/>
      <dgm:spPr/>
    </dgm:pt>
    <dgm:pt modelId="{F9681351-298A-44D4-87A8-D484EA39579C}" type="pres">
      <dgm:prSet presAssocID="{E1CBC696-F584-42F5-A4F0-235207BB644C}" presName="imagNode" presStyleLbl="fgImgPlace1" presStyleIdx="3" presStyleCnt="5" custLinFactX="-134417" custLinFactNeighborX="-200000" custLinFactNeighborY="-143"/>
      <dgm:spPr>
        <a:blipFill rotWithShape="0">
          <a:blip xmlns:r="http://schemas.openxmlformats.org/officeDocument/2006/relationships" r:embed="rId4"/>
          <a:stretch>
            <a:fillRect/>
          </a:stretch>
        </a:blipFill>
      </dgm:spPr>
    </dgm:pt>
    <dgm:pt modelId="{4F8C108C-0A3C-4B46-B097-42A8A9523CD4}" type="pres">
      <dgm:prSet presAssocID="{C2601302-8B2C-4AA1-88CD-E48FF5B65448}" presName="sibTrans" presStyleLbl="sibTrans2D1" presStyleIdx="0" presStyleCnt="0"/>
      <dgm:spPr/>
    </dgm:pt>
    <dgm:pt modelId="{D5B47AA2-9ECD-405D-8864-AB3BBD08F4D0}" type="pres">
      <dgm:prSet presAssocID="{8BD71481-70F6-4913-96F1-2EEF667C892D}" presName="compNode" presStyleCnt="0"/>
      <dgm:spPr/>
    </dgm:pt>
    <dgm:pt modelId="{0EA706E0-337C-44F2-A116-1126B8CEFFEF}" type="pres">
      <dgm:prSet presAssocID="{8BD71481-70F6-4913-96F1-2EEF667C892D}" presName="node" presStyleLbl="node1" presStyleIdx="4" presStyleCnt="5">
        <dgm:presLayoutVars>
          <dgm:bulletEnabled val="1"/>
        </dgm:presLayoutVars>
      </dgm:prSet>
      <dgm:spPr/>
    </dgm:pt>
    <dgm:pt modelId="{F45CC587-A78B-4502-8541-0697B548B5B5}" type="pres">
      <dgm:prSet presAssocID="{8BD71481-70F6-4913-96F1-2EEF667C892D}" presName="invisiNode" presStyleLbl="node1" presStyleIdx="4" presStyleCnt="5"/>
      <dgm:spPr/>
    </dgm:pt>
    <dgm:pt modelId="{92F8F9A6-FBEF-477C-AC93-E88D819A1AA1}" type="pres">
      <dgm:prSet presAssocID="{8BD71481-70F6-4913-96F1-2EEF667C892D}" presName="imagNode" presStyleLbl="fgImgPlace1" presStyleIdx="4" presStyleCnt="5"/>
      <dgm:spPr>
        <a:blipFill rotWithShape="0">
          <a:blip xmlns:r="http://schemas.openxmlformats.org/officeDocument/2006/relationships" r:embed="rId5"/>
          <a:stretch>
            <a:fillRect/>
          </a:stretch>
        </a:blipFill>
      </dgm:spPr>
    </dgm:pt>
  </dgm:ptLst>
  <dgm:cxnLst>
    <dgm:cxn modelId="{7538B01C-5AD6-4AAA-8B62-F9CF7040230D}" type="presOf" srcId="{0F1A8DE7-2C5F-4664-88B5-46E03065CB61}" destId="{24BFFE9B-A9F5-4273-BEAA-DA4DAC7347F4}" srcOrd="0" destOrd="0" presId="urn:microsoft.com/office/officeart/2005/8/layout/pList2#6"/>
    <dgm:cxn modelId="{18C16C2E-5B17-448F-B5B4-47DA15BF0FF2}" type="presOf" srcId="{41D72E29-A34B-4E63-AC87-0DF0D2C88449}" destId="{0301DA56-25DE-41F7-960C-17B4CD22882B}" srcOrd="0" destOrd="0" presId="urn:microsoft.com/office/officeart/2005/8/layout/pList2#6"/>
    <dgm:cxn modelId="{A91C7F32-E518-44BF-8E11-97EE851CA8BF}" srcId="{96DA1352-D489-4887-ADA7-09A572F124DD}" destId="{0F1A8DE7-2C5F-4664-88B5-46E03065CB61}" srcOrd="2" destOrd="0" parTransId="{FA324EDA-6536-4DD2-ADAE-B1FBF693D182}" sibTransId="{D852D4BF-646F-474B-87D3-42F7082E85C1}"/>
    <dgm:cxn modelId="{E3CFAD44-4DB8-4ECE-B042-86257F62FFB5}" type="presOf" srcId="{C2601302-8B2C-4AA1-88CD-E48FF5B65448}" destId="{4F8C108C-0A3C-4B46-B097-42A8A9523CD4}" srcOrd="0" destOrd="0" presId="urn:microsoft.com/office/officeart/2005/8/layout/pList2#6"/>
    <dgm:cxn modelId="{1FFBE272-05A5-464B-BC6F-F41697E70793}" type="presOf" srcId="{E8C1D913-D89A-42A5-AA0E-65436074134B}" destId="{9C3D07AD-FAF4-4645-A634-88B813A0F643}" srcOrd="0" destOrd="0" presId="urn:microsoft.com/office/officeart/2005/8/layout/pList2#6"/>
    <dgm:cxn modelId="{885EDC8B-FB40-4724-91C3-4A2F683C15AE}" srcId="{96DA1352-D489-4887-ADA7-09A572F124DD}" destId="{8BD71481-70F6-4913-96F1-2EEF667C892D}" srcOrd="4" destOrd="0" parTransId="{9BDC395D-2B37-464B-A091-04A40F8286A3}" sibTransId="{4C52C87E-09D8-401B-B0C2-38F976439982}"/>
    <dgm:cxn modelId="{D2F42AAA-5D72-4167-9E93-7E0D312D968E}" srcId="{96DA1352-D489-4887-ADA7-09A572F124DD}" destId="{B9F614B7-019B-4D7C-827C-E3A8DE71BA06}" srcOrd="1" destOrd="0" parTransId="{CF9CC5D3-15D6-4B10-9668-4E5CC16702CB}" sibTransId="{E2EB32DF-D661-4602-8AE3-F9CFFC39357E}"/>
    <dgm:cxn modelId="{FEA3E6AA-0F58-47C2-B806-A10C0C069ED3}" type="presOf" srcId="{E2EB32DF-D661-4602-8AE3-F9CFFC39357E}" destId="{0D86ACC7-2356-4672-8D16-2A0A3CD0CE83}" srcOrd="0" destOrd="0" presId="urn:microsoft.com/office/officeart/2005/8/layout/pList2#6"/>
    <dgm:cxn modelId="{E2CEF5AD-313F-46E1-B19D-70480B2852B4}" srcId="{96DA1352-D489-4887-ADA7-09A572F124DD}" destId="{E1CBC696-F584-42F5-A4F0-235207BB644C}" srcOrd="3" destOrd="0" parTransId="{255B1CF1-53EA-478C-8388-CEC5BDB818C8}" sibTransId="{C2601302-8B2C-4AA1-88CD-E48FF5B65448}"/>
    <dgm:cxn modelId="{4E4FA8B1-EF9C-4ED6-809A-FA44FE080EB8}" type="presOf" srcId="{D852D4BF-646F-474B-87D3-42F7082E85C1}" destId="{BC3481FF-1CE6-41FA-9532-927782D5A419}" srcOrd="0" destOrd="0" presId="urn:microsoft.com/office/officeart/2005/8/layout/pList2#6"/>
    <dgm:cxn modelId="{BC39A2CB-5D7D-429B-9C31-328EC45FE594}" srcId="{96DA1352-D489-4887-ADA7-09A572F124DD}" destId="{41D72E29-A34B-4E63-AC87-0DF0D2C88449}" srcOrd="0" destOrd="0" parTransId="{AAFD9204-19C0-4E02-B77A-528A6B3755E0}" sibTransId="{E8C1D913-D89A-42A5-AA0E-65436074134B}"/>
    <dgm:cxn modelId="{15C448D4-37C0-4810-A2DF-1936B0CCA69F}" type="presOf" srcId="{96DA1352-D489-4887-ADA7-09A572F124DD}" destId="{88A69383-0976-4690-91AC-1DD31A2778EB}" srcOrd="0" destOrd="0" presId="urn:microsoft.com/office/officeart/2005/8/layout/pList2#6"/>
    <dgm:cxn modelId="{99C605E5-7938-41C6-8458-DBD0DDADBA60}" type="presOf" srcId="{B9F614B7-019B-4D7C-827C-E3A8DE71BA06}" destId="{52BEE269-7784-4A1D-8975-2DC3F0401F6F}" srcOrd="0" destOrd="0" presId="urn:microsoft.com/office/officeart/2005/8/layout/pList2#6"/>
    <dgm:cxn modelId="{5CDA49F9-D53B-40AB-8E11-CD25BB493B7E}" type="presOf" srcId="{8BD71481-70F6-4913-96F1-2EEF667C892D}" destId="{0EA706E0-337C-44F2-A116-1126B8CEFFEF}" srcOrd="0" destOrd="0" presId="urn:microsoft.com/office/officeart/2005/8/layout/pList2#6"/>
    <dgm:cxn modelId="{115D47FA-79A0-494B-9914-1D484A5660DC}" type="presOf" srcId="{E1CBC696-F584-42F5-A4F0-235207BB644C}" destId="{974219C0-023D-4582-A978-FD9F7D50BF72}" srcOrd="0" destOrd="0" presId="urn:microsoft.com/office/officeart/2005/8/layout/pList2#6"/>
    <dgm:cxn modelId="{150D3D10-1C13-48BB-81B2-2A885C86B269}" type="presParOf" srcId="{88A69383-0976-4690-91AC-1DD31A2778EB}" destId="{D53F225A-36AB-40A0-8B84-F0B30B2DE605}" srcOrd="0" destOrd="0" presId="urn:microsoft.com/office/officeart/2005/8/layout/pList2#6"/>
    <dgm:cxn modelId="{776C132D-E737-4770-83BF-84DA8117DF79}" type="presParOf" srcId="{88A69383-0976-4690-91AC-1DD31A2778EB}" destId="{2A5C4C0D-E165-4857-9C42-D023CA70BA86}" srcOrd="1" destOrd="0" presId="urn:microsoft.com/office/officeart/2005/8/layout/pList2#6"/>
    <dgm:cxn modelId="{FBAECDA9-00F2-44B0-A86C-44A23D86129A}" type="presParOf" srcId="{2A5C4C0D-E165-4857-9C42-D023CA70BA86}" destId="{AA8524F1-76DD-43CB-9C43-83690B6B4037}" srcOrd="0" destOrd="0" presId="urn:microsoft.com/office/officeart/2005/8/layout/pList2#6"/>
    <dgm:cxn modelId="{791D080B-5745-4DF0-BF0A-DF8BF704B12C}" type="presParOf" srcId="{AA8524F1-76DD-43CB-9C43-83690B6B4037}" destId="{0301DA56-25DE-41F7-960C-17B4CD22882B}" srcOrd="0" destOrd="0" presId="urn:microsoft.com/office/officeart/2005/8/layout/pList2#6"/>
    <dgm:cxn modelId="{6D2E5A96-0FB2-40DE-8684-026B82E77B21}" type="presParOf" srcId="{AA8524F1-76DD-43CB-9C43-83690B6B4037}" destId="{AA012892-F52C-4EDE-BE36-59A89B22A3E6}" srcOrd="1" destOrd="0" presId="urn:microsoft.com/office/officeart/2005/8/layout/pList2#6"/>
    <dgm:cxn modelId="{61623C09-D196-4765-A7E3-870A2145B50E}" type="presParOf" srcId="{AA8524F1-76DD-43CB-9C43-83690B6B4037}" destId="{64558B42-A749-44AA-AFA7-AFBAF7160273}" srcOrd="2" destOrd="0" presId="urn:microsoft.com/office/officeart/2005/8/layout/pList2#6"/>
    <dgm:cxn modelId="{5612F714-1C6F-4289-874D-0E337EDCCDC0}" type="presParOf" srcId="{2A5C4C0D-E165-4857-9C42-D023CA70BA86}" destId="{9C3D07AD-FAF4-4645-A634-88B813A0F643}" srcOrd="1" destOrd="0" presId="urn:microsoft.com/office/officeart/2005/8/layout/pList2#6"/>
    <dgm:cxn modelId="{C685A389-445B-4710-8A2D-8BBFC0D7BE50}" type="presParOf" srcId="{2A5C4C0D-E165-4857-9C42-D023CA70BA86}" destId="{C7BDE4DB-9D88-4AA3-9772-D2163405EE88}" srcOrd="2" destOrd="0" presId="urn:microsoft.com/office/officeart/2005/8/layout/pList2#6"/>
    <dgm:cxn modelId="{7177E40B-931E-49F4-8A45-C70BDC73C248}" type="presParOf" srcId="{C7BDE4DB-9D88-4AA3-9772-D2163405EE88}" destId="{52BEE269-7784-4A1D-8975-2DC3F0401F6F}" srcOrd="0" destOrd="0" presId="urn:microsoft.com/office/officeart/2005/8/layout/pList2#6"/>
    <dgm:cxn modelId="{586B3498-97FB-4159-A1E9-7487AF6DE7E3}" type="presParOf" srcId="{C7BDE4DB-9D88-4AA3-9772-D2163405EE88}" destId="{93B33B6B-541A-4319-A1A2-42D6032BD043}" srcOrd="1" destOrd="0" presId="urn:microsoft.com/office/officeart/2005/8/layout/pList2#6"/>
    <dgm:cxn modelId="{E5C2802A-79BE-4066-BA1A-8F4B968916C9}" type="presParOf" srcId="{C7BDE4DB-9D88-4AA3-9772-D2163405EE88}" destId="{848B18C5-C9F0-49BE-8401-39F7D785B566}" srcOrd="2" destOrd="0" presId="urn:microsoft.com/office/officeart/2005/8/layout/pList2#6"/>
    <dgm:cxn modelId="{5FCAAE1A-703D-4B1D-8AA5-5E3841FCC4AD}" type="presParOf" srcId="{2A5C4C0D-E165-4857-9C42-D023CA70BA86}" destId="{0D86ACC7-2356-4672-8D16-2A0A3CD0CE83}" srcOrd="3" destOrd="0" presId="urn:microsoft.com/office/officeart/2005/8/layout/pList2#6"/>
    <dgm:cxn modelId="{FB7ADCFA-6D1D-4A77-856E-4DB2B6B01A48}" type="presParOf" srcId="{2A5C4C0D-E165-4857-9C42-D023CA70BA86}" destId="{D380271E-7BCC-498F-B3DF-B3750C60357F}" srcOrd="4" destOrd="0" presId="urn:microsoft.com/office/officeart/2005/8/layout/pList2#6"/>
    <dgm:cxn modelId="{D2020E10-0FA0-45C2-9779-5879DC3ADA96}" type="presParOf" srcId="{D380271E-7BCC-498F-B3DF-B3750C60357F}" destId="{24BFFE9B-A9F5-4273-BEAA-DA4DAC7347F4}" srcOrd="0" destOrd="0" presId="urn:microsoft.com/office/officeart/2005/8/layout/pList2#6"/>
    <dgm:cxn modelId="{A6EC46E7-0F20-4A73-82CF-8E6CB187572B}" type="presParOf" srcId="{D380271E-7BCC-498F-B3DF-B3750C60357F}" destId="{5300F9C5-6A5E-4379-9C87-C7FAF9204169}" srcOrd="1" destOrd="0" presId="urn:microsoft.com/office/officeart/2005/8/layout/pList2#6"/>
    <dgm:cxn modelId="{037CD1CF-1E8E-4652-AEF8-6AE2DEE48721}" type="presParOf" srcId="{D380271E-7BCC-498F-B3DF-B3750C60357F}" destId="{C83965C5-35E0-479F-BE9E-55A0802788DA}" srcOrd="2" destOrd="0" presId="urn:microsoft.com/office/officeart/2005/8/layout/pList2#6"/>
    <dgm:cxn modelId="{CBAD2162-C5B0-4EBE-80DA-DCDC9A1CD9E5}" type="presParOf" srcId="{2A5C4C0D-E165-4857-9C42-D023CA70BA86}" destId="{BC3481FF-1CE6-41FA-9532-927782D5A419}" srcOrd="5" destOrd="0" presId="urn:microsoft.com/office/officeart/2005/8/layout/pList2#6"/>
    <dgm:cxn modelId="{BEBBADB6-B3B2-4035-8C2D-EE79C4FED48F}" type="presParOf" srcId="{2A5C4C0D-E165-4857-9C42-D023CA70BA86}" destId="{68FB90E5-B6EF-4B7D-B1D7-91DB83FA79EE}" srcOrd="6" destOrd="0" presId="urn:microsoft.com/office/officeart/2005/8/layout/pList2#6"/>
    <dgm:cxn modelId="{6B8F7965-DCE5-4A47-8300-C80C37245F75}" type="presParOf" srcId="{68FB90E5-B6EF-4B7D-B1D7-91DB83FA79EE}" destId="{974219C0-023D-4582-A978-FD9F7D50BF72}" srcOrd="0" destOrd="0" presId="urn:microsoft.com/office/officeart/2005/8/layout/pList2#6"/>
    <dgm:cxn modelId="{0C669F35-EDF4-4133-AA06-B9160D48A153}" type="presParOf" srcId="{68FB90E5-B6EF-4B7D-B1D7-91DB83FA79EE}" destId="{8AE2575A-002D-4F67-A7EF-B2429E9C2246}" srcOrd="1" destOrd="0" presId="urn:microsoft.com/office/officeart/2005/8/layout/pList2#6"/>
    <dgm:cxn modelId="{ACE76F2B-A241-4F56-9077-A1310543CDC8}" type="presParOf" srcId="{68FB90E5-B6EF-4B7D-B1D7-91DB83FA79EE}" destId="{F9681351-298A-44D4-87A8-D484EA39579C}" srcOrd="2" destOrd="0" presId="urn:microsoft.com/office/officeart/2005/8/layout/pList2#6"/>
    <dgm:cxn modelId="{B02527E6-7F54-4611-9E8F-C99F9BA2DA72}" type="presParOf" srcId="{2A5C4C0D-E165-4857-9C42-D023CA70BA86}" destId="{4F8C108C-0A3C-4B46-B097-42A8A9523CD4}" srcOrd="7" destOrd="0" presId="urn:microsoft.com/office/officeart/2005/8/layout/pList2#6"/>
    <dgm:cxn modelId="{B8F6E98C-20F2-405D-91DD-6560DB7DC067}" type="presParOf" srcId="{2A5C4C0D-E165-4857-9C42-D023CA70BA86}" destId="{D5B47AA2-9ECD-405D-8864-AB3BBD08F4D0}" srcOrd="8" destOrd="0" presId="urn:microsoft.com/office/officeart/2005/8/layout/pList2#6"/>
    <dgm:cxn modelId="{BBB2D2BC-C80D-445C-8239-6C88FF9E5468}" type="presParOf" srcId="{D5B47AA2-9ECD-405D-8864-AB3BBD08F4D0}" destId="{0EA706E0-337C-44F2-A116-1126B8CEFFEF}" srcOrd="0" destOrd="0" presId="urn:microsoft.com/office/officeart/2005/8/layout/pList2#6"/>
    <dgm:cxn modelId="{50BACA69-684F-4673-B169-0BF23DF3D76B}" type="presParOf" srcId="{D5B47AA2-9ECD-405D-8864-AB3BBD08F4D0}" destId="{F45CC587-A78B-4502-8541-0697B548B5B5}" srcOrd="1" destOrd="0" presId="urn:microsoft.com/office/officeart/2005/8/layout/pList2#6"/>
    <dgm:cxn modelId="{AA0B7A46-27C8-4AD7-91D4-8581051CA142}" type="presParOf" srcId="{D5B47AA2-9ECD-405D-8864-AB3BBD08F4D0}" destId="{92F8F9A6-FBEF-477C-AC93-E88D819A1AA1}" srcOrd="2" destOrd="0" presId="urn:microsoft.com/office/officeart/2005/8/layout/pList2#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DA1352-D489-4887-ADA7-09A572F124DD}" type="doc">
      <dgm:prSet loTypeId="urn:microsoft.com/office/officeart/2005/8/layout/pList2#7" loCatId="list" qsTypeId="urn:microsoft.com/office/officeart/2005/8/quickstyle/simple1" qsCatId="simple" csTypeId="urn:microsoft.com/office/officeart/2005/8/colors/accent6_3" csCatId="accent6" phldr="1"/>
      <dgm:spPr/>
    </dgm:pt>
    <dgm:pt modelId="{41D72E29-A34B-4E63-AC87-0DF0D2C88449}">
      <dgm:prSet phldrT="[Text]" custT="1"/>
      <dgm:spPr/>
      <dgm:t>
        <a:bodyPr/>
        <a:lstStyle/>
        <a:p>
          <a:r>
            <a:rPr lang="en-US" sz="1900" dirty="0"/>
            <a:t>Prep</a:t>
          </a:r>
        </a:p>
      </dgm:t>
    </dgm:pt>
    <dgm:pt modelId="{AAFD9204-19C0-4E02-B77A-528A6B3755E0}" type="parTrans" cxnId="{BC39A2CB-5D7D-429B-9C31-328EC45FE594}">
      <dgm:prSet/>
      <dgm:spPr/>
      <dgm:t>
        <a:bodyPr/>
        <a:lstStyle/>
        <a:p>
          <a:endParaRPr lang="en-US"/>
        </a:p>
      </dgm:t>
    </dgm:pt>
    <dgm:pt modelId="{E8C1D913-D89A-42A5-AA0E-65436074134B}" type="sibTrans" cxnId="{BC39A2CB-5D7D-429B-9C31-328EC45FE594}">
      <dgm:prSet/>
      <dgm:spPr/>
      <dgm:t>
        <a:bodyPr/>
        <a:lstStyle/>
        <a:p>
          <a:endParaRPr lang="en-US"/>
        </a:p>
      </dgm:t>
    </dgm:pt>
    <dgm:pt modelId="{B9F614B7-019B-4D7C-827C-E3A8DE71BA06}">
      <dgm:prSet phldrT="[Text]"/>
      <dgm:spPr/>
      <dgm:t>
        <a:bodyPr/>
        <a:lstStyle/>
        <a:p>
          <a:r>
            <a:rPr lang="en-US" dirty="0"/>
            <a:t>Physical Concerns</a:t>
          </a:r>
        </a:p>
      </dgm:t>
    </dgm:pt>
    <dgm:pt modelId="{CF9CC5D3-15D6-4B10-9668-4E5CC16702CB}" type="parTrans" cxnId="{D2F42AAA-5D72-4167-9E93-7E0D312D968E}">
      <dgm:prSet/>
      <dgm:spPr/>
      <dgm:t>
        <a:bodyPr/>
        <a:lstStyle/>
        <a:p>
          <a:endParaRPr lang="en-US"/>
        </a:p>
      </dgm:t>
    </dgm:pt>
    <dgm:pt modelId="{E2EB32DF-D661-4602-8AE3-F9CFFC39357E}" type="sibTrans" cxnId="{D2F42AAA-5D72-4167-9E93-7E0D312D968E}">
      <dgm:prSet/>
      <dgm:spPr/>
      <dgm:t>
        <a:bodyPr/>
        <a:lstStyle/>
        <a:p>
          <a:endParaRPr lang="en-US"/>
        </a:p>
      </dgm:t>
    </dgm:pt>
    <dgm:pt modelId="{0F1A8DE7-2C5F-4664-88B5-46E03065CB61}">
      <dgm:prSet phldrT="[Text]"/>
      <dgm:spPr/>
      <dgm:t>
        <a:bodyPr/>
        <a:lstStyle/>
        <a:p>
          <a:r>
            <a:rPr lang="en-US" dirty="0"/>
            <a:t>Vocal Technique</a:t>
          </a:r>
        </a:p>
      </dgm:t>
    </dgm:pt>
    <dgm:pt modelId="{FA324EDA-6536-4DD2-ADAE-B1FBF693D182}" type="parTrans" cxnId="{A91C7F32-E518-44BF-8E11-97EE851CA8BF}">
      <dgm:prSet/>
      <dgm:spPr/>
      <dgm:t>
        <a:bodyPr/>
        <a:lstStyle/>
        <a:p>
          <a:endParaRPr lang="en-US"/>
        </a:p>
      </dgm:t>
    </dgm:pt>
    <dgm:pt modelId="{D852D4BF-646F-474B-87D3-42F7082E85C1}" type="sibTrans" cxnId="{A91C7F32-E518-44BF-8E11-97EE851CA8BF}">
      <dgm:prSet/>
      <dgm:spPr/>
      <dgm:t>
        <a:bodyPr/>
        <a:lstStyle/>
        <a:p>
          <a:endParaRPr lang="en-US"/>
        </a:p>
      </dgm:t>
    </dgm:pt>
    <dgm:pt modelId="{E1CBC696-F584-42F5-A4F0-235207BB644C}">
      <dgm:prSet phldrT="[Text]"/>
      <dgm:spPr/>
      <dgm:t>
        <a:bodyPr/>
        <a:lstStyle/>
        <a:p>
          <a:r>
            <a:rPr lang="en-US" dirty="0"/>
            <a:t>Instructor Delivery</a:t>
          </a:r>
        </a:p>
      </dgm:t>
    </dgm:pt>
    <dgm:pt modelId="{255B1CF1-53EA-478C-8388-CEC5BDB818C8}" type="parTrans" cxnId="{E2CEF5AD-313F-46E1-B19D-70480B2852B4}">
      <dgm:prSet/>
      <dgm:spPr/>
      <dgm:t>
        <a:bodyPr/>
        <a:lstStyle/>
        <a:p>
          <a:endParaRPr lang="en-US"/>
        </a:p>
      </dgm:t>
    </dgm:pt>
    <dgm:pt modelId="{C2601302-8B2C-4AA1-88CD-E48FF5B65448}" type="sibTrans" cxnId="{E2CEF5AD-313F-46E1-B19D-70480B2852B4}">
      <dgm:prSet/>
      <dgm:spPr/>
      <dgm:t>
        <a:bodyPr/>
        <a:lstStyle/>
        <a:p>
          <a:endParaRPr lang="en-US"/>
        </a:p>
      </dgm:t>
    </dgm:pt>
    <dgm:pt modelId="{8BD71481-70F6-4913-96F1-2EEF667C892D}">
      <dgm:prSet phldrT="[Text]"/>
      <dgm:spPr/>
      <dgm:t>
        <a:bodyPr/>
        <a:lstStyle/>
        <a:p>
          <a:r>
            <a:rPr lang="en-US" dirty="0"/>
            <a:t>Audience Interaction</a:t>
          </a:r>
        </a:p>
      </dgm:t>
    </dgm:pt>
    <dgm:pt modelId="{9BDC395D-2B37-464B-A091-04A40F8286A3}" type="parTrans" cxnId="{885EDC8B-FB40-4724-91C3-4A2F683C15AE}">
      <dgm:prSet/>
      <dgm:spPr/>
      <dgm:t>
        <a:bodyPr/>
        <a:lstStyle/>
        <a:p>
          <a:endParaRPr lang="en-US"/>
        </a:p>
      </dgm:t>
    </dgm:pt>
    <dgm:pt modelId="{4C52C87E-09D8-401B-B0C2-38F976439982}" type="sibTrans" cxnId="{885EDC8B-FB40-4724-91C3-4A2F683C15AE}">
      <dgm:prSet/>
      <dgm:spPr/>
      <dgm:t>
        <a:bodyPr/>
        <a:lstStyle/>
        <a:p>
          <a:endParaRPr lang="en-US"/>
        </a:p>
      </dgm:t>
    </dgm:pt>
    <dgm:pt modelId="{88A69383-0976-4690-91AC-1DD31A2778EB}" type="pres">
      <dgm:prSet presAssocID="{96DA1352-D489-4887-ADA7-09A572F124DD}" presName="Name0" presStyleCnt="0">
        <dgm:presLayoutVars>
          <dgm:dir/>
          <dgm:resizeHandles val="exact"/>
        </dgm:presLayoutVars>
      </dgm:prSet>
      <dgm:spPr/>
    </dgm:pt>
    <dgm:pt modelId="{D53F225A-36AB-40A0-8B84-F0B30B2DE605}" type="pres">
      <dgm:prSet presAssocID="{96DA1352-D489-4887-ADA7-09A572F124DD}" presName="bkgdShp" presStyleLbl="alignAccFollowNode1" presStyleIdx="0" presStyleCnt="1" custLinFactNeighborX="-192"/>
      <dgm:spPr/>
    </dgm:pt>
    <dgm:pt modelId="{2A5C4C0D-E165-4857-9C42-D023CA70BA86}" type="pres">
      <dgm:prSet presAssocID="{96DA1352-D489-4887-ADA7-09A572F124DD}" presName="linComp" presStyleCnt="0"/>
      <dgm:spPr/>
    </dgm:pt>
    <dgm:pt modelId="{AA8524F1-76DD-43CB-9C43-83690B6B4037}" type="pres">
      <dgm:prSet presAssocID="{41D72E29-A34B-4E63-AC87-0DF0D2C88449}" presName="compNode" presStyleCnt="0"/>
      <dgm:spPr/>
    </dgm:pt>
    <dgm:pt modelId="{0301DA56-25DE-41F7-960C-17B4CD22882B}" type="pres">
      <dgm:prSet presAssocID="{41D72E29-A34B-4E63-AC87-0DF0D2C88449}" presName="node" presStyleLbl="node1" presStyleIdx="0" presStyleCnt="5" custLinFactX="15993" custLinFactNeighborX="100000" custLinFactNeighborY="488">
        <dgm:presLayoutVars>
          <dgm:bulletEnabled val="1"/>
        </dgm:presLayoutVars>
      </dgm:prSet>
      <dgm:spPr/>
    </dgm:pt>
    <dgm:pt modelId="{AA012892-F52C-4EDE-BE36-59A89B22A3E6}" type="pres">
      <dgm:prSet presAssocID="{41D72E29-A34B-4E63-AC87-0DF0D2C88449}" presName="invisiNode" presStyleLbl="node1" presStyleIdx="0" presStyleCnt="5"/>
      <dgm:spPr/>
    </dgm:pt>
    <dgm:pt modelId="{64558B42-A749-44AA-AFA7-AFBAF7160273}" type="pres">
      <dgm:prSet presAssocID="{41D72E29-A34B-4E63-AC87-0DF0D2C88449}" presName="imagNode" presStyleLbl="fgImgPlace1" presStyleIdx="0" presStyleCnt="5" custLinFactX="12281" custLinFactNeighborX="100000" custLinFactNeighborY="1626"/>
      <dgm:spPr>
        <a:blipFill rotWithShape="0">
          <a:blip xmlns:r="http://schemas.openxmlformats.org/officeDocument/2006/relationships" r:embed="rId1"/>
          <a:stretch>
            <a:fillRect/>
          </a:stretch>
        </a:blipFill>
      </dgm:spPr>
    </dgm:pt>
    <dgm:pt modelId="{9C3D07AD-FAF4-4645-A634-88B813A0F643}" type="pres">
      <dgm:prSet presAssocID="{E8C1D913-D89A-42A5-AA0E-65436074134B}" presName="sibTrans" presStyleLbl="sibTrans2D1" presStyleIdx="0" presStyleCnt="0"/>
      <dgm:spPr/>
    </dgm:pt>
    <dgm:pt modelId="{C7BDE4DB-9D88-4AA3-9772-D2163405EE88}" type="pres">
      <dgm:prSet presAssocID="{B9F614B7-019B-4D7C-827C-E3A8DE71BA06}" presName="compNode" presStyleCnt="0"/>
      <dgm:spPr/>
    </dgm:pt>
    <dgm:pt modelId="{52BEE269-7784-4A1D-8975-2DC3F0401F6F}" type="pres">
      <dgm:prSet presAssocID="{B9F614B7-019B-4D7C-827C-E3A8DE71BA06}" presName="node" presStyleLbl="node1" presStyleIdx="1" presStyleCnt="5" custLinFactX="14137" custLinFactNeighborX="100000" custLinFactNeighborY="976">
        <dgm:presLayoutVars>
          <dgm:bulletEnabled val="1"/>
        </dgm:presLayoutVars>
      </dgm:prSet>
      <dgm:spPr/>
    </dgm:pt>
    <dgm:pt modelId="{93B33B6B-541A-4319-A1A2-42D6032BD043}" type="pres">
      <dgm:prSet presAssocID="{B9F614B7-019B-4D7C-827C-E3A8DE71BA06}" presName="invisiNode" presStyleLbl="node1" presStyleIdx="1" presStyleCnt="5"/>
      <dgm:spPr/>
    </dgm:pt>
    <dgm:pt modelId="{848B18C5-C9F0-49BE-8401-39F7D785B566}" type="pres">
      <dgm:prSet presAssocID="{B9F614B7-019B-4D7C-827C-E3A8DE71BA06}" presName="imagNode" presStyleLbl="fgImgPlace1" presStyleIdx="1" presStyleCnt="5" custLinFactX="13209" custLinFactNeighborX="100000"/>
      <dgm:spPr>
        <a:blipFill rotWithShape="0">
          <a:blip xmlns:r="http://schemas.openxmlformats.org/officeDocument/2006/relationships" r:embed="rId2"/>
          <a:stretch>
            <a:fillRect/>
          </a:stretch>
        </a:blipFill>
      </dgm:spPr>
    </dgm:pt>
    <dgm:pt modelId="{0D86ACC7-2356-4672-8D16-2A0A3CD0CE83}" type="pres">
      <dgm:prSet presAssocID="{E2EB32DF-D661-4602-8AE3-F9CFFC39357E}" presName="sibTrans" presStyleLbl="sibTrans2D1" presStyleIdx="0" presStyleCnt="0"/>
      <dgm:spPr/>
    </dgm:pt>
    <dgm:pt modelId="{D380271E-7BCC-498F-B3DF-B3750C60357F}" type="pres">
      <dgm:prSet presAssocID="{0F1A8DE7-2C5F-4664-88B5-46E03065CB61}" presName="compNode" presStyleCnt="0"/>
      <dgm:spPr/>
    </dgm:pt>
    <dgm:pt modelId="{24BFFE9B-A9F5-4273-BEAA-DA4DAC7347F4}" type="pres">
      <dgm:prSet presAssocID="{0F1A8DE7-2C5F-4664-88B5-46E03065CB61}" presName="node" presStyleLbl="node1" presStyleIdx="2" presStyleCnt="5" custLinFactX="15065" custLinFactNeighborX="100000">
        <dgm:presLayoutVars>
          <dgm:bulletEnabled val="1"/>
        </dgm:presLayoutVars>
      </dgm:prSet>
      <dgm:spPr/>
    </dgm:pt>
    <dgm:pt modelId="{5300F9C5-6A5E-4379-9C87-C7FAF9204169}" type="pres">
      <dgm:prSet presAssocID="{0F1A8DE7-2C5F-4664-88B5-46E03065CB61}" presName="invisiNode" presStyleLbl="node1" presStyleIdx="2" presStyleCnt="5"/>
      <dgm:spPr/>
    </dgm:pt>
    <dgm:pt modelId="{C83965C5-35E0-479F-BE9E-55A0802788DA}" type="pres">
      <dgm:prSet presAssocID="{0F1A8DE7-2C5F-4664-88B5-46E03065CB61}" presName="imagNode" presStyleLbl="fgImgPlace1" presStyleIdx="2" presStyleCnt="5" custLinFactX="13209" custLinFactNeighborX="100000" custLinFactNeighborY="813"/>
      <dgm:spPr>
        <a:blipFill rotWithShape="0">
          <a:blip xmlns:r="http://schemas.openxmlformats.org/officeDocument/2006/relationships" r:embed="rId3"/>
          <a:stretch>
            <a:fillRect/>
          </a:stretch>
        </a:blipFill>
      </dgm:spPr>
    </dgm:pt>
    <dgm:pt modelId="{BC3481FF-1CE6-41FA-9532-927782D5A419}" type="pres">
      <dgm:prSet presAssocID="{D852D4BF-646F-474B-87D3-42F7082E85C1}" presName="sibTrans" presStyleLbl="sibTrans2D1" presStyleIdx="0" presStyleCnt="0"/>
      <dgm:spPr/>
    </dgm:pt>
    <dgm:pt modelId="{68FB90E5-B6EF-4B7D-B1D7-91DB83FA79EE}" type="pres">
      <dgm:prSet presAssocID="{E1CBC696-F584-42F5-A4F0-235207BB644C}" presName="compNode" presStyleCnt="0"/>
      <dgm:spPr/>
    </dgm:pt>
    <dgm:pt modelId="{974219C0-023D-4582-A978-FD9F7D50BF72}" type="pres">
      <dgm:prSet presAssocID="{E1CBC696-F584-42F5-A4F0-235207BB644C}" presName="node" presStyleLbl="node1" presStyleIdx="3" presStyleCnt="5" custLinFactX="-130974" custLinFactNeighborX="-200000" custLinFactNeighborY="1951">
        <dgm:presLayoutVars>
          <dgm:bulletEnabled val="1"/>
        </dgm:presLayoutVars>
      </dgm:prSet>
      <dgm:spPr/>
    </dgm:pt>
    <dgm:pt modelId="{8AE2575A-002D-4F67-A7EF-B2429E9C2246}" type="pres">
      <dgm:prSet presAssocID="{E1CBC696-F584-42F5-A4F0-235207BB644C}" presName="invisiNode" presStyleLbl="node1" presStyleIdx="3" presStyleCnt="5"/>
      <dgm:spPr/>
    </dgm:pt>
    <dgm:pt modelId="{F9681351-298A-44D4-87A8-D484EA39579C}" type="pres">
      <dgm:prSet presAssocID="{E1CBC696-F584-42F5-A4F0-235207BB644C}" presName="imagNode" presStyleLbl="fgImgPlace1" presStyleIdx="3" presStyleCnt="5" custLinFactX="-130728" custLinFactNeighborX="-200000" custLinFactNeighborY="1626"/>
      <dgm:spPr>
        <a:blipFill rotWithShape="0">
          <a:blip xmlns:r="http://schemas.openxmlformats.org/officeDocument/2006/relationships" r:embed="rId4"/>
          <a:stretch>
            <a:fillRect/>
          </a:stretch>
        </a:blipFill>
      </dgm:spPr>
    </dgm:pt>
    <dgm:pt modelId="{4F8C108C-0A3C-4B46-B097-42A8A9523CD4}" type="pres">
      <dgm:prSet presAssocID="{C2601302-8B2C-4AA1-88CD-E48FF5B65448}" presName="sibTrans" presStyleLbl="sibTrans2D1" presStyleIdx="0" presStyleCnt="0"/>
      <dgm:spPr/>
    </dgm:pt>
    <dgm:pt modelId="{D5B47AA2-9ECD-405D-8864-AB3BBD08F4D0}" type="pres">
      <dgm:prSet presAssocID="{8BD71481-70F6-4913-96F1-2EEF667C892D}" presName="compNode" presStyleCnt="0"/>
      <dgm:spPr/>
    </dgm:pt>
    <dgm:pt modelId="{0EA706E0-337C-44F2-A116-1126B8CEFFEF}" type="pres">
      <dgm:prSet presAssocID="{8BD71481-70F6-4913-96F1-2EEF667C892D}" presName="node" presStyleLbl="node1" presStyleIdx="4" presStyleCnt="5">
        <dgm:presLayoutVars>
          <dgm:bulletEnabled val="1"/>
        </dgm:presLayoutVars>
      </dgm:prSet>
      <dgm:spPr/>
    </dgm:pt>
    <dgm:pt modelId="{F45CC587-A78B-4502-8541-0697B548B5B5}" type="pres">
      <dgm:prSet presAssocID="{8BD71481-70F6-4913-96F1-2EEF667C892D}" presName="invisiNode" presStyleLbl="node1" presStyleIdx="4" presStyleCnt="5"/>
      <dgm:spPr/>
    </dgm:pt>
    <dgm:pt modelId="{92F8F9A6-FBEF-477C-AC93-E88D819A1AA1}" type="pres">
      <dgm:prSet presAssocID="{8BD71481-70F6-4913-96F1-2EEF667C892D}" presName="imagNode" presStyleLbl="fgImgPlace1" presStyleIdx="4" presStyleCnt="5"/>
      <dgm:spPr>
        <a:blipFill rotWithShape="0">
          <a:blip xmlns:r="http://schemas.openxmlformats.org/officeDocument/2006/relationships" r:embed="rId5"/>
          <a:stretch>
            <a:fillRect/>
          </a:stretch>
        </a:blipFill>
      </dgm:spPr>
    </dgm:pt>
  </dgm:ptLst>
  <dgm:cxnLst>
    <dgm:cxn modelId="{56DEF611-A528-4273-84E1-03A86415E87C}" type="presOf" srcId="{D852D4BF-646F-474B-87D3-42F7082E85C1}" destId="{BC3481FF-1CE6-41FA-9532-927782D5A419}" srcOrd="0" destOrd="0" presId="urn:microsoft.com/office/officeart/2005/8/layout/pList2#7"/>
    <dgm:cxn modelId="{F5785621-926E-4CA3-B80D-AB95F8637804}" type="presOf" srcId="{E1CBC696-F584-42F5-A4F0-235207BB644C}" destId="{974219C0-023D-4582-A978-FD9F7D50BF72}" srcOrd="0" destOrd="0" presId="urn:microsoft.com/office/officeart/2005/8/layout/pList2#7"/>
    <dgm:cxn modelId="{0B97DB2F-4F8E-4511-848B-20EC7828121F}" type="presOf" srcId="{E8C1D913-D89A-42A5-AA0E-65436074134B}" destId="{9C3D07AD-FAF4-4645-A634-88B813A0F643}" srcOrd="0" destOrd="0" presId="urn:microsoft.com/office/officeart/2005/8/layout/pList2#7"/>
    <dgm:cxn modelId="{A91C7F32-E518-44BF-8E11-97EE851CA8BF}" srcId="{96DA1352-D489-4887-ADA7-09A572F124DD}" destId="{0F1A8DE7-2C5F-4664-88B5-46E03065CB61}" srcOrd="2" destOrd="0" parTransId="{FA324EDA-6536-4DD2-ADAE-B1FBF693D182}" sibTransId="{D852D4BF-646F-474B-87D3-42F7082E85C1}"/>
    <dgm:cxn modelId="{15EA914D-4051-4456-B35B-C1A443D19565}" type="presOf" srcId="{41D72E29-A34B-4E63-AC87-0DF0D2C88449}" destId="{0301DA56-25DE-41F7-960C-17B4CD22882B}" srcOrd="0" destOrd="0" presId="urn:microsoft.com/office/officeart/2005/8/layout/pList2#7"/>
    <dgm:cxn modelId="{A100CF57-8230-41B7-A379-CA262682F528}" type="presOf" srcId="{0F1A8DE7-2C5F-4664-88B5-46E03065CB61}" destId="{24BFFE9B-A9F5-4273-BEAA-DA4DAC7347F4}" srcOrd="0" destOrd="0" presId="urn:microsoft.com/office/officeart/2005/8/layout/pList2#7"/>
    <dgm:cxn modelId="{CABC245D-7AE1-417F-A344-00E55526778E}" type="presOf" srcId="{E2EB32DF-D661-4602-8AE3-F9CFFC39357E}" destId="{0D86ACC7-2356-4672-8D16-2A0A3CD0CE83}" srcOrd="0" destOrd="0" presId="urn:microsoft.com/office/officeart/2005/8/layout/pList2#7"/>
    <dgm:cxn modelId="{8CDDE360-5C88-4BA4-ABC9-FB906E26E824}" type="presOf" srcId="{C2601302-8B2C-4AA1-88CD-E48FF5B65448}" destId="{4F8C108C-0A3C-4B46-B097-42A8A9523CD4}" srcOrd="0" destOrd="0" presId="urn:microsoft.com/office/officeart/2005/8/layout/pList2#7"/>
    <dgm:cxn modelId="{885EDC8B-FB40-4724-91C3-4A2F683C15AE}" srcId="{96DA1352-D489-4887-ADA7-09A572F124DD}" destId="{8BD71481-70F6-4913-96F1-2EEF667C892D}" srcOrd="4" destOrd="0" parTransId="{9BDC395D-2B37-464B-A091-04A40F8286A3}" sibTransId="{4C52C87E-09D8-401B-B0C2-38F976439982}"/>
    <dgm:cxn modelId="{0490BE9F-3677-48FB-A963-06B6AD7A9857}" type="presOf" srcId="{B9F614B7-019B-4D7C-827C-E3A8DE71BA06}" destId="{52BEE269-7784-4A1D-8975-2DC3F0401F6F}" srcOrd="0" destOrd="0" presId="urn:microsoft.com/office/officeart/2005/8/layout/pList2#7"/>
    <dgm:cxn modelId="{D2F42AAA-5D72-4167-9E93-7E0D312D968E}" srcId="{96DA1352-D489-4887-ADA7-09A572F124DD}" destId="{B9F614B7-019B-4D7C-827C-E3A8DE71BA06}" srcOrd="1" destOrd="0" parTransId="{CF9CC5D3-15D6-4B10-9668-4E5CC16702CB}" sibTransId="{E2EB32DF-D661-4602-8AE3-F9CFFC39357E}"/>
    <dgm:cxn modelId="{E2CEF5AD-313F-46E1-B19D-70480B2852B4}" srcId="{96DA1352-D489-4887-ADA7-09A572F124DD}" destId="{E1CBC696-F584-42F5-A4F0-235207BB644C}" srcOrd="3" destOrd="0" parTransId="{255B1CF1-53EA-478C-8388-CEC5BDB818C8}" sibTransId="{C2601302-8B2C-4AA1-88CD-E48FF5B65448}"/>
    <dgm:cxn modelId="{BC39A2CB-5D7D-429B-9C31-328EC45FE594}" srcId="{96DA1352-D489-4887-ADA7-09A572F124DD}" destId="{41D72E29-A34B-4E63-AC87-0DF0D2C88449}" srcOrd="0" destOrd="0" parTransId="{AAFD9204-19C0-4E02-B77A-528A6B3755E0}" sibTransId="{E8C1D913-D89A-42A5-AA0E-65436074134B}"/>
    <dgm:cxn modelId="{CD1E21D4-0462-47AB-A618-FF77D034D7A0}" type="presOf" srcId="{96DA1352-D489-4887-ADA7-09A572F124DD}" destId="{88A69383-0976-4690-91AC-1DD31A2778EB}" srcOrd="0" destOrd="0" presId="urn:microsoft.com/office/officeart/2005/8/layout/pList2#7"/>
    <dgm:cxn modelId="{67FE35DB-90EE-4BA3-957B-B6B9F82393E1}" type="presOf" srcId="{8BD71481-70F6-4913-96F1-2EEF667C892D}" destId="{0EA706E0-337C-44F2-A116-1126B8CEFFEF}" srcOrd="0" destOrd="0" presId="urn:microsoft.com/office/officeart/2005/8/layout/pList2#7"/>
    <dgm:cxn modelId="{461C6722-74B2-4BEE-A4CF-B139A011554F}" type="presParOf" srcId="{88A69383-0976-4690-91AC-1DD31A2778EB}" destId="{D53F225A-36AB-40A0-8B84-F0B30B2DE605}" srcOrd="0" destOrd="0" presId="urn:microsoft.com/office/officeart/2005/8/layout/pList2#7"/>
    <dgm:cxn modelId="{32C7F559-EC36-45D4-A1DE-FB6320936E4B}" type="presParOf" srcId="{88A69383-0976-4690-91AC-1DD31A2778EB}" destId="{2A5C4C0D-E165-4857-9C42-D023CA70BA86}" srcOrd="1" destOrd="0" presId="urn:microsoft.com/office/officeart/2005/8/layout/pList2#7"/>
    <dgm:cxn modelId="{91B0E724-7115-4BB7-9BE8-3278C59EF385}" type="presParOf" srcId="{2A5C4C0D-E165-4857-9C42-D023CA70BA86}" destId="{AA8524F1-76DD-43CB-9C43-83690B6B4037}" srcOrd="0" destOrd="0" presId="urn:microsoft.com/office/officeart/2005/8/layout/pList2#7"/>
    <dgm:cxn modelId="{FDA1515A-E8A4-4C6D-8EAA-5BA67239ADF7}" type="presParOf" srcId="{AA8524F1-76DD-43CB-9C43-83690B6B4037}" destId="{0301DA56-25DE-41F7-960C-17B4CD22882B}" srcOrd="0" destOrd="0" presId="urn:microsoft.com/office/officeart/2005/8/layout/pList2#7"/>
    <dgm:cxn modelId="{1179B0E0-6DEC-4F06-AA66-356AB51CF4E7}" type="presParOf" srcId="{AA8524F1-76DD-43CB-9C43-83690B6B4037}" destId="{AA012892-F52C-4EDE-BE36-59A89B22A3E6}" srcOrd="1" destOrd="0" presId="urn:microsoft.com/office/officeart/2005/8/layout/pList2#7"/>
    <dgm:cxn modelId="{F1A85A4C-8545-4A3D-B905-CCDBA0659B3F}" type="presParOf" srcId="{AA8524F1-76DD-43CB-9C43-83690B6B4037}" destId="{64558B42-A749-44AA-AFA7-AFBAF7160273}" srcOrd="2" destOrd="0" presId="urn:microsoft.com/office/officeart/2005/8/layout/pList2#7"/>
    <dgm:cxn modelId="{FB3E892C-F032-4345-990C-5851B7E96607}" type="presParOf" srcId="{2A5C4C0D-E165-4857-9C42-D023CA70BA86}" destId="{9C3D07AD-FAF4-4645-A634-88B813A0F643}" srcOrd="1" destOrd="0" presId="urn:microsoft.com/office/officeart/2005/8/layout/pList2#7"/>
    <dgm:cxn modelId="{04618B63-5FA8-4A9B-AA00-4551FC3A0B23}" type="presParOf" srcId="{2A5C4C0D-E165-4857-9C42-D023CA70BA86}" destId="{C7BDE4DB-9D88-4AA3-9772-D2163405EE88}" srcOrd="2" destOrd="0" presId="urn:microsoft.com/office/officeart/2005/8/layout/pList2#7"/>
    <dgm:cxn modelId="{EBCD44A1-AC9C-4FCF-BE4F-9DD366B1F981}" type="presParOf" srcId="{C7BDE4DB-9D88-4AA3-9772-D2163405EE88}" destId="{52BEE269-7784-4A1D-8975-2DC3F0401F6F}" srcOrd="0" destOrd="0" presId="urn:microsoft.com/office/officeart/2005/8/layout/pList2#7"/>
    <dgm:cxn modelId="{CB4F5C87-81BD-42F1-8A56-DBE30ED6CF3A}" type="presParOf" srcId="{C7BDE4DB-9D88-4AA3-9772-D2163405EE88}" destId="{93B33B6B-541A-4319-A1A2-42D6032BD043}" srcOrd="1" destOrd="0" presId="urn:microsoft.com/office/officeart/2005/8/layout/pList2#7"/>
    <dgm:cxn modelId="{35858935-325D-4D56-BE8D-04D1ABC48F19}" type="presParOf" srcId="{C7BDE4DB-9D88-4AA3-9772-D2163405EE88}" destId="{848B18C5-C9F0-49BE-8401-39F7D785B566}" srcOrd="2" destOrd="0" presId="urn:microsoft.com/office/officeart/2005/8/layout/pList2#7"/>
    <dgm:cxn modelId="{FC073C22-C5F7-435D-92F7-9167F78F5609}" type="presParOf" srcId="{2A5C4C0D-E165-4857-9C42-D023CA70BA86}" destId="{0D86ACC7-2356-4672-8D16-2A0A3CD0CE83}" srcOrd="3" destOrd="0" presId="urn:microsoft.com/office/officeart/2005/8/layout/pList2#7"/>
    <dgm:cxn modelId="{5F00207C-AA38-48E1-9283-349310C3D979}" type="presParOf" srcId="{2A5C4C0D-E165-4857-9C42-D023CA70BA86}" destId="{D380271E-7BCC-498F-B3DF-B3750C60357F}" srcOrd="4" destOrd="0" presId="urn:microsoft.com/office/officeart/2005/8/layout/pList2#7"/>
    <dgm:cxn modelId="{CA666D7B-2206-4AD2-AA60-B62E58AEAA2A}" type="presParOf" srcId="{D380271E-7BCC-498F-B3DF-B3750C60357F}" destId="{24BFFE9B-A9F5-4273-BEAA-DA4DAC7347F4}" srcOrd="0" destOrd="0" presId="urn:microsoft.com/office/officeart/2005/8/layout/pList2#7"/>
    <dgm:cxn modelId="{CED70B37-1859-4732-897F-E3047DC6D066}" type="presParOf" srcId="{D380271E-7BCC-498F-B3DF-B3750C60357F}" destId="{5300F9C5-6A5E-4379-9C87-C7FAF9204169}" srcOrd="1" destOrd="0" presId="urn:microsoft.com/office/officeart/2005/8/layout/pList2#7"/>
    <dgm:cxn modelId="{3FF9B44B-9824-4DAA-A469-902BEF929D58}" type="presParOf" srcId="{D380271E-7BCC-498F-B3DF-B3750C60357F}" destId="{C83965C5-35E0-479F-BE9E-55A0802788DA}" srcOrd="2" destOrd="0" presId="urn:microsoft.com/office/officeart/2005/8/layout/pList2#7"/>
    <dgm:cxn modelId="{21CD38CC-0EFB-44BF-B91D-2790BDCE4BD7}" type="presParOf" srcId="{2A5C4C0D-E165-4857-9C42-D023CA70BA86}" destId="{BC3481FF-1CE6-41FA-9532-927782D5A419}" srcOrd="5" destOrd="0" presId="urn:microsoft.com/office/officeart/2005/8/layout/pList2#7"/>
    <dgm:cxn modelId="{A2CE0AA1-239F-417D-8D3F-A55DA9B64B0C}" type="presParOf" srcId="{2A5C4C0D-E165-4857-9C42-D023CA70BA86}" destId="{68FB90E5-B6EF-4B7D-B1D7-91DB83FA79EE}" srcOrd="6" destOrd="0" presId="urn:microsoft.com/office/officeart/2005/8/layout/pList2#7"/>
    <dgm:cxn modelId="{0B7058F4-5C55-41F5-9224-53EADF87958E}" type="presParOf" srcId="{68FB90E5-B6EF-4B7D-B1D7-91DB83FA79EE}" destId="{974219C0-023D-4582-A978-FD9F7D50BF72}" srcOrd="0" destOrd="0" presId="urn:microsoft.com/office/officeart/2005/8/layout/pList2#7"/>
    <dgm:cxn modelId="{BBC29327-69FF-4581-8E84-3C37B4BFB781}" type="presParOf" srcId="{68FB90E5-B6EF-4B7D-B1D7-91DB83FA79EE}" destId="{8AE2575A-002D-4F67-A7EF-B2429E9C2246}" srcOrd="1" destOrd="0" presId="urn:microsoft.com/office/officeart/2005/8/layout/pList2#7"/>
    <dgm:cxn modelId="{A73A4508-2219-4BB4-B1C3-92B9451B807C}" type="presParOf" srcId="{68FB90E5-B6EF-4B7D-B1D7-91DB83FA79EE}" destId="{F9681351-298A-44D4-87A8-D484EA39579C}" srcOrd="2" destOrd="0" presId="urn:microsoft.com/office/officeart/2005/8/layout/pList2#7"/>
    <dgm:cxn modelId="{E9D8D997-F1F5-4BC4-AA50-7E5FA77E5470}" type="presParOf" srcId="{2A5C4C0D-E165-4857-9C42-D023CA70BA86}" destId="{4F8C108C-0A3C-4B46-B097-42A8A9523CD4}" srcOrd="7" destOrd="0" presId="urn:microsoft.com/office/officeart/2005/8/layout/pList2#7"/>
    <dgm:cxn modelId="{F5C4562A-A32E-4A99-A218-66D431EB810E}" type="presParOf" srcId="{2A5C4C0D-E165-4857-9C42-D023CA70BA86}" destId="{D5B47AA2-9ECD-405D-8864-AB3BBD08F4D0}" srcOrd="8" destOrd="0" presId="urn:microsoft.com/office/officeart/2005/8/layout/pList2#7"/>
    <dgm:cxn modelId="{6B4245E1-D695-458D-B740-7E297FC7AB39}" type="presParOf" srcId="{D5B47AA2-9ECD-405D-8864-AB3BBD08F4D0}" destId="{0EA706E0-337C-44F2-A116-1126B8CEFFEF}" srcOrd="0" destOrd="0" presId="urn:microsoft.com/office/officeart/2005/8/layout/pList2#7"/>
    <dgm:cxn modelId="{744ED007-85F9-4423-A90B-8C0AD8931AC8}" type="presParOf" srcId="{D5B47AA2-9ECD-405D-8864-AB3BBD08F4D0}" destId="{F45CC587-A78B-4502-8541-0697B548B5B5}" srcOrd="1" destOrd="0" presId="urn:microsoft.com/office/officeart/2005/8/layout/pList2#7"/>
    <dgm:cxn modelId="{881213BD-A4A6-49E4-BC31-614939F784D9}" type="presParOf" srcId="{D5B47AA2-9ECD-405D-8864-AB3BBD08F4D0}" destId="{92F8F9A6-FBEF-477C-AC93-E88D819A1AA1}" srcOrd="2" destOrd="0" presId="urn:microsoft.com/office/officeart/2005/8/layout/pList2#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225A-36AB-40A0-8B84-F0B30B2DE605}">
      <dsp:nvSpPr>
        <dsp:cNvPr id="0" name=""/>
        <dsp:cNvSpPr/>
      </dsp:nvSpPr>
      <dsp:spPr>
        <a:xfrm>
          <a:off x="0" y="0"/>
          <a:ext cx="8991600" cy="243459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58B42-A749-44AA-AFA7-AFBAF7160273}">
      <dsp:nvSpPr>
        <dsp:cNvPr id="0" name=""/>
        <dsp:cNvSpPr/>
      </dsp:nvSpPr>
      <dsp:spPr>
        <a:xfrm>
          <a:off x="1973101" y="308561"/>
          <a:ext cx="1564134" cy="178536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1DA56-25DE-41F7-960C-17B4CD22882B}">
      <dsp:nvSpPr>
        <dsp:cNvPr id="0" name=""/>
        <dsp:cNvSpPr/>
      </dsp:nvSpPr>
      <dsp:spPr>
        <a:xfrm rot="10800000">
          <a:off x="1957131" y="2434590"/>
          <a:ext cx="1564134" cy="2975610"/>
        </a:xfrm>
        <a:prstGeom prst="round2SameRect">
          <a:avLst>
            <a:gd name="adj1" fmla="val 10500"/>
            <a:gd name="adj2" fmla="val 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Prep</a:t>
          </a:r>
        </a:p>
      </dsp:txBody>
      <dsp:txXfrm rot="10800000">
        <a:off x="2005234" y="2434590"/>
        <a:ext cx="1467928" cy="2927507"/>
      </dsp:txXfrm>
    </dsp:sp>
    <dsp:sp modelId="{848B18C5-C9F0-49BE-8401-39F7D785B566}">
      <dsp:nvSpPr>
        <dsp:cNvPr id="0" name=""/>
        <dsp:cNvSpPr/>
      </dsp:nvSpPr>
      <dsp:spPr>
        <a:xfrm>
          <a:off x="3741777" y="308561"/>
          <a:ext cx="1564134" cy="178536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EE269-7784-4A1D-8975-2DC3F0401F6F}">
      <dsp:nvSpPr>
        <dsp:cNvPr id="0" name=""/>
        <dsp:cNvSpPr/>
      </dsp:nvSpPr>
      <dsp:spPr>
        <a:xfrm rot="10800000">
          <a:off x="3789906" y="2434590"/>
          <a:ext cx="1564134" cy="2975610"/>
        </a:xfrm>
        <a:prstGeom prst="round2SameRect">
          <a:avLst>
            <a:gd name="adj1" fmla="val 10500"/>
            <a:gd name="adj2" fmla="val 0"/>
          </a:avLst>
        </a:prstGeom>
        <a:solidFill>
          <a:schemeClr val="accent6">
            <a:shade val="80000"/>
            <a:hueOff val="207768"/>
            <a:satOff val="-21858"/>
            <a:lumOff val="107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Physical Concerns</a:t>
          </a:r>
        </a:p>
      </dsp:txBody>
      <dsp:txXfrm rot="10800000">
        <a:off x="3838009" y="2434590"/>
        <a:ext cx="1467928" cy="2927507"/>
      </dsp:txXfrm>
    </dsp:sp>
    <dsp:sp modelId="{C83965C5-35E0-479F-BE9E-55A0802788DA}">
      <dsp:nvSpPr>
        <dsp:cNvPr id="0" name=""/>
        <dsp:cNvSpPr/>
      </dsp:nvSpPr>
      <dsp:spPr>
        <a:xfrm>
          <a:off x="5414181" y="340644"/>
          <a:ext cx="1564134" cy="178536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FFE9B-A9F5-4273-BEAA-DA4DAC7347F4}">
      <dsp:nvSpPr>
        <dsp:cNvPr id="0" name=""/>
        <dsp:cNvSpPr/>
      </dsp:nvSpPr>
      <dsp:spPr>
        <a:xfrm rot="10800000">
          <a:off x="5494406" y="2434590"/>
          <a:ext cx="1564134" cy="2975610"/>
        </a:xfrm>
        <a:prstGeom prst="round2SameRect">
          <a:avLst>
            <a:gd name="adj1" fmla="val 10500"/>
            <a:gd name="adj2" fmla="val 0"/>
          </a:avLst>
        </a:prstGeom>
        <a:solidFill>
          <a:schemeClr val="accent6">
            <a:shade val="80000"/>
            <a:hueOff val="415536"/>
            <a:satOff val="-43717"/>
            <a:lumOff val="215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Vocal Technique</a:t>
          </a:r>
        </a:p>
      </dsp:txBody>
      <dsp:txXfrm rot="10800000">
        <a:off x="5542509" y="2434590"/>
        <a:ext cx="1467928" cy="2927507"/>
      </dsp:txXfrm>
    </dsp:sp>
    <dsp:sp modelId="{F9681351-298A-44D4-87A8-D484EA39579C}">
      <dsp:nvSpPr>
        <dsp:cNvPr id="0" name=""/>
        <dsp:cNvSpPr/>
      </dsp:nvSpPr>
      <dsp:spPr>
        <a:xfrm>
          <a:off x="192475" y="372727"/>
          <a:ext cx="1564134" cy="1785366"/>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219C0-023D-4582-A978-FD9F7D50BF72}">
      <dsp:nvSpPr>
        <dsp:cNvPr id="0" name=""/>
        <dsp:cNvSpPr/>
      </dsp:nvSpPr>
      <dsp:spPr>
        <a:xfrm rot="10800000">
          <a:off x="288731" y="2434590"/>
          <a:ext cx="1564134" cy="2975610"/>
        </a:xfrm>
        <a:prstGeom prst="round2SameRect">
          <a:avLst>
            <a:gd name="adj1" fmla="val 10500"/>
            <a:gd name="adj2" fmla="val 0"/>
          </a:avLst>
        </a:prstGeom>
        <a:solidFill>
          <a:schemeClr val="accent6">
            <a:shade val="80000"/>
            <a:hueOff val="623304"/>
            <a:satOff val="-65575"/>
            <a:lumOff val="32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Instructor Delivery</a:t>
          </a:r>
        </a:p>
      </dsp:txBody>
      <dsp:txXfrm rot="10800000">
        <a:off x="336834" y="2434590"/>
        <a:ext cx="1467928" cy="2927507"/>
      </dsp:txXfrm>
    </dsp:sp>
    <dsp:sp modelId="{92F8F9A6-FBEF-477C-AC93-E88D819A1AA1}">
      <dsp:nvSpPr>
        <dsp:cNvPr id="0" name=""/>
        <dsp:cNvSpPr/>
      </dsp:nvSpPr>
      <dsp:spPr>
        <a:xfrm>
          <a:off x="7154828" y="324611"/>
          <a:ext cx="1564134" cy="1785366"/>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706E0-337C-44F2-A116-1126B8CEFFEF}">
      <dsp:nvSpPr>
        <dsp:cNvPr id="0" name=""/>
        <dsp:cNvSpPr/>
      </dsp:nvSpPr>
      <dsp:spPr>
        <a:xfrm rot="10800000">
          <a:off x="7154828" y="2434590"/>
          <a:ext cx="1564134" cy="2975610"/>
        </a:xfrm>
        <a:prstGeom prst="round2SameRect">
          <a:avLst>
            <a:gd name="adj1" fmla="val 10500"/>
            <a:gd name="adj2" fmla="val 0"/>
          </a:avLst>
        </a:prstGeom>
        <a:solidFill>
          <a:schemeClr val="accent6">
            <a:shade val="80000"/>
            <a:hueOff val="831072"/>
            <a:satOff val="-87434"/>
            <a:lumOff val="430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Audience Interaction</a:t>
          </a:r>
        </a:p>
      </dsp:txBody>
      <dsp:txXfrm rot="10800000">
        <a:off x="7202931" y="2434590"/>
        <a:ext cx="1467928" cy="2927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225A-36AB-40A0-8B84-F0B30B2DE605}">
      <dsp:nvSpPr>
        <dsp:cNvPr id="0" name=""/>
        <dsp:cNvSpPr/>
      </dsp:nvSpPr>
      <dsp:spPr>
        <a:xfrm>
          <a:off x="0" y="110652"/>
          <a:ext cx="8991600" cy="2213285"/>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58B42-A749-44AA-AFA7-AFBAF7160273}">
      <dsp:nvSpPr>
        <dsp:cNvPr id="0" name=""/>
        <dsp:cNvSpPr/>
      </dsp:nvSpPr>
      <dsp:spPr>
        <a:xfrm>
          <a:off x="2005228" y="448266"/>
          <a:ext cx="1564134" cy="178536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1DA56-25DE-41F7-960C-17B4CD22882B}">
      <dsp:nvSpPr>
        <dsp:cNvPr id="0" name=""/>
        <dsp:cNvSpPr/>
      </dsp:nvSpPr>
      <dsp:spPr>
        <a:xfrm rot="10800000">
          <a:off x="176458" y="2354367"/>
          <a:ext cx="1564134" cy="2975610"/>
        </a:xfrm>
        <a:prstGeom prst="round2SameRect">
          <a:avLst>
            <a:gd name="adj1" fmla="val 10500"/>
            <a:gd name="adj2" fmla="val 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Instructor Delivery</a:t>
          </a:r>
        </a:p>
      </dsp:txBody>
      <dsp:txXfrm rot="10800000">
        <a:off x="224561" y="2354367"/>
        <a:ext cx="1467928" cy="2927507"/>
      </dsp:txXfrm>
    </dsp:sp>
    <dsp:sp modelId="{848B18C5-C9F0-49BE-8401-39F7D785B566}">
      <dsp:nvSpPr>
        <dsp:cNvPr id="0" name=""/>
        <dsp:cNvSpPr/>
      </dsp:nvSpPr>
      <dsp:spPr>
        <a:xfrm>
          <a:off x="3717345" y="414058"/>
          <a:ext cx="1564134" cy="178536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EE269-7784-4A1D-8975-2DC3F0401F6F}">
      <dsp:nvSpPr>
        <dsp:cNvPr id="0" name=""/>
        <dsp:cNvSpPr/>
      </dsp:nvSpPr>
      <dsp:spPr>
        <a:xfrm rot="10800000">
          <a:off x="1941099" y="2370227"/>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Prep</a:t>
          </a:r>
        </a:p>
      </dsp:txBody>
      <dsp:txXfrm rot="10800000">
        <a:off x="1989202" y="2370227"/>
        <a:ext cx="1467928" cy="2927507"/>
      </dsp:txXfrm>
    </dsp:sp>
    <dsp:sp modelId="{C83965C5-35E0-479F-BE9E-55A0802788DA}">
      <dsp:nvSpPr>
        <dsp:cNvPr id="0" name=""/>
        <dsp:cNvSpPr/>
      </dsp:nvSpPr>
      <dsp:spPr>
        <a:xfrm>
          <a:off x="5430245" y="322058"/>
          <a:ext cx="1564134" cy="178536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FFE9B-A9F5-4273-BEAA-DA4DAC7347F4}">
      <dsp:nvSpPr>
        <dsp:cNvPr id="0" name=""/>
        <dsp:cNvSpPr/>
      </dsp:nvSpPr>
      <dsp:spPr>
        <a:xfrm rot="10800000">
          <a:off x="3745813" y="2386474"/>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Physical Concerns</a:t>
          </a:r>
        </a:p>
      </dsp:txBody>
      <dsp:txXfrm rot="10800000">
        <a:off x="3793916" y="2386474"/>
        <a:ext cx="1467928" cy="2927507"/>
      </dsp:txXfrm>
    </dsp:sp>
    <dsp:sp modelId="{F9681351-298A-44D4-87A8-D484EA39579C}">
      <dsp:nvSpPr>
        <dsp:cNvPr id="0" name=""/>
        <dsp:cNvSpPr/>
      </dsp:nvSpPr>
      <dsp:spPr>
        <a:xfrm>
          <a:off x="294472" y="458103"/>
          <a:ext cx="1564134" cy="1785366"/>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219C0-023D-4582-A978-FD9F7D50BF72}">
      <dsp:nvSpPr>
        <dsp:cNvPr id="0" name=""/>
        <dsp:cNvSpPr/>
      </dsp:nvSpPr>
      <dsp:spPr>
        <a:xfrm rot="10800000">
          <a:off x="5434280"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Vocal Technique</a:t>
          </a:r>
        </a:p>
      </dsp:txBody>
      <dsp:txXfrm rot="10800000">
        <a:off x="5482383" y="2434590"/>
        <a:ext cx="1467928" cy="2927507"/>
      </dsp:txXfrm>
    </dsp:sp>
    <dsp:sp modelId="{92F8F9A6-FBEF-477C-AC93-E88D819A1AA1}">
      <dsp:nvSpPr>
        <dsp:cNvPr id="0" name=""/>
        <dsp:cNvSpPr/>
      </dsp:nvSpPr>
      <dsp:spPr>
        <a:xfrm>
          <a:off x="7154828" y="324611"/>
          <a:ext cx="1564134" cy="1785366"/>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706E0-337C-44F2-A116-1126B8CEFFEF}">
      <dsp:nvSpPr>
        <dsp:cNvPr id="0" name=""/>
        <dsp:cNvSpPr/>
      </dsp:nvSpPr>
      <dsp:spPr>
        <a:xfrm rot="10800000">
          <a:off x="7154828"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Audience Interaction</a:t>
          </a:r>
        </a:p>
      </dsp:txBody>
      <dsp:txXfrm rot="10800000">
        <a:off x="7202931" y="2434590"/>
        <a:ext cx="1467928" cy="2927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225A-36AB-40A0-8B84-F0B30B2DE605}">
      <dsp:nvSpPr>
        <dsp:cNvPr id="0" name=""/>
        <dsp:cNvSpPr/>
      </dsp:nvSpPr>
      <dsp:spPr>
        <a:xfrm>
          <a:off x="0" y="110652"/>
          <a:ext cx="8991600" cy="2213285"/>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58B42-A749-44AA-AFA7-AFBAF7160273}">
      <dsp:nvSpPr>
        <dsp:cNvPr id="0" name=""/>
        <dsp:cNvSpPr/>
      </dsp:nvSpPr>
      <dsp:spPr>
        <a:xfrm>
          <a:off x="2005228" y="448266"/>
          <a:ext cx="1564134" cy="178536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1DA56-25DE-41F7-960C-17B4CD22882B}">
      <dsp:nvSpPr>
        <dsp:cNvPr id="0" name=""/>
        <dsp:cNvSpPr/>
      </dsp:nvSpPr>
      <dsp:spPr>
        <a:xfrm rot="10800000">
          <a:off x="2005228" y="2434590"/>
          <a:ext cx="1564134" cy="2975610"/>
        </a:xfrm>
        <a:prstGeom prst="round2SameRect">
          <a:avLst>
            <a:gd name="adj1" fmla="val 10500"/>
            <a:gd name="adj2" fmla="val 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Prep</a:t>
          </a:r>
        </a:p>
      </dsp:txBody>
      <dsp:txXfrm rot="10800000">
        <a:off x="2053331" y="2434590"/>
        <a:ext cx="1467928" cy="2927507"/>
      </dsp:txXfrm>
    </dsp:sp>
    <dsp:sp modelId="{848B18C5-C9F0-49BE-8401-39F7D785B566}">
      <dsp:nvSpPr>
        <dsp:cNvPr id="0" name=""/>
        <dsp:cNvSpPr/>
      </dsp:nvSpPr>
      <dsp:spPr>
        <a:xfrm>
          <a:off x="3717345" y="414058"/>
          <a:ext cx="1564134" cy="178536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EE269-7784-4A1D-8975-2DC3F0401F6F}">
      <dsp:nvSpPr>
        <dsp:cNvPr id="0" name=""/>
        <dsp:cNvSpPr/>
      </dsp:nvSpPr>
      <dsp:spPr>
        <a:xfrm rot="10800000">
          <a:off x="291609"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Instructor Delivery</a:t>
          </a:r>
        </a:p>
      </dsp:txBody>
      <dsp:txXfrm rot="10800000">
        <a:off x="339712" y="2434590"/>
        <a:ext cx="1467928" cy="2927507"/>
      </dsp:txXfrm>
    </dsp:sp>
    <dsp:sp modelId="{C83965C5-35E0-479F-BE9E-55A0802788DA}">
      <dsp:nvSpPr>
        <dsp:cNvPr id="0" name=""/>
        <dsp:cNvSpPr/>
      </dsp:nvSpPr>
      <dsp:spPr>
        <a:xfrm>
          <a:off x="5430245" y="322058"/>
          <a:ext cx="1564134" cy="178536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FFE9B-A9F5-4273-BEAA-DA4DAC7347F4}">
      <dsp:nvSpPr>
        <dsp:cNvPr id="0" name=""/>
        <dsp:cNvSpPr/>
      </dsp:nvSpPr>
      <dsp:spPr>
        <a:xfrm rot="10800000">
          <a:off x="3713732"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Physical Concerns</a:t>
          </a:r>
        </a:p>
      </dsp:txBody>
      <dsp:txXfrm rot="10800000">
        <a:off x="3761835" y="2434590"/>
        <a:ext cx="1467928" cy="2927507"/>
      </dsp:txXfrm>
    </dsp:sp>
    <dsp:sp modelId="{F9681351-298A-44D4-87A8-D484EA39579C}">
      <dsp:nvSpPr>
        <dsp:cNvPr id="0" name=""/>
        <dsp:cNvSpPr/>
      </dsp:nvSpPr>
      <dsp:spPr>
        <a:xfrm>
          <a:off x="294472" y="458103"/>
          <a:ext cx="1564134" cy="1785366"/>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219C0-023D-4582-A978-FD9F7D50BF72}">
      <dsp:nvSpPr>
        <dsp:cNvPr id="0" name=""/>
        <dsp:cNvSpPr/>
      </dsp:nvSpPr>
      <dsp:spPr>
        <a:xfrm rot="10800000">
          <a:off x="5434280"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Vocal Technique</a:t>
          </a:r>
        </a:p>
      </dsp:txBody>
      <dsp:txXfrm rot="10800000">
        <a:off x="5482383" y="2434590"/>
        <a:ext cx="1467928" cy="2927507"/>
      </dsp:txXfrm>
    </dsp:sp>
    <dsp:sp modelId="{92F8F9A6-FBEF-477C-AC93-E88D819A1AA1}">
      <dsp:nvSpPr>
        <dsp:cNvPr id="0" name=""/>
        <dsp:cNvSpPr/>
      </dsp:nvSpPr>
      <dsp:spPr>
        <a:xfrm>
          <a:off x="7154828" y="324611"/>
          <a:ext cx="1564134" cy="1785366"/>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706E0-337C-44F2-A116-1126B8CEFFEF}">
      <dsp:nvSpPr>
        <dsp:cNvPr id="0" name=""/>
        <dsp:cNvSpPr/>
      </dsp:nvSpPr>
      <dsp:spPr>
        <a:xfrm rot="10800000">
          <a:off x="7154828"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Audience Interaction</a:t>
          </a:r>
        </a:p>
      </dsp:txBody>
      <dsp:txXfrm rot="10800000">
        <a:off x="7202931" y="2434590"/>
        <a:ext cx="1467928" cy="2927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225A-36AB-40A0-8B84-F0B30B2DE605}">
      <dsp:nvSpPr>
        <dsp:cNvPr id="0" name=""/>
        <dsp:cNvSpPr/>
      </dsp:nvSpPr>
      <dsp:spPr>
        <a:xfrm>
          <a:off x="0" y="0"/>
          <a:ext cx="8991600" cy="243459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58B42-A749-44AA-AFA7-AFBAF7160273}">
      <dsp:nvSpPr>
        <dsp:cNvPr id="0" name=""/>
        <dsp:cNvSpPr/>
      </dsp:nvSpPr>
      <dsp:spPr>
        <a:xfrm>
          <a:off x="2005268" y="297081"/>
          <a:ext cx="1533181" cy="178536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1DA56-25DE-41F7-960C-17B4CD22882B}">
      <dsp:nvSpPr>
        <dsp:cNvPr id="0" name=""/>
        <dsp:cNvSpPr/>
      </dsp:nvSpPr>
      <dsp:spPr>
        <a:xfrm rot="10800000">
          <a:off x="272742" y="2434590"/>
          <a:ext cx="1533181"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Instructor Delivery</a:t>
          </a:r>
        </a:p>
      </dsp:txBody>
      <dsp:txXfrm rot="10800000">
        <a:off x="319893" y="2434590"/>
        <a:ext cx="1438879" cy="2928459"/>
      </dsp:txXfrm>
    </dsp:sp>
    <dsp:sp modelId="{848B18C5-C9F0-49BE-8401-39F7D785B566}">
      <dsp:nvSpPr>
        <dsp:cNvPr id="0" name=""/>
        <dsp:cNvSpPr/>
      </dsp:nvSpPr>
      <dsp:spPr>
        <a:xfrm>
          <a:off x="3736644" y="313721"/>
          <a:ext cx="1533181" cy="178536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EE269-7784-4A1D-8975-2DC3F0401F6F}">
      <dsp:nvSpPr>
        <dsp:cNvPr id="0" name=""/>
        <dsp:cNvSpPr/>
      </dsp:nvSpPr>
      <dsp:spPr>
        <a:xfrm rot="10800000">
          <a:off x="3708097" y="2434590"/>
          <a:ext cx="1700114" cy="2975610"/>
        </a:xfrm>
        <a:prstGeom prst="round2SameRect">
          <a:avLst>
            <a:gd name="adj1" fmla="val 10500"/>
            <a:gd name="adj2" fmla="val 0"/>
          </a:avLst>
        </a:prstGeom>
        <a:solidFill>
          <a:schemeClr val="accent6">
            <a:shade val="80000"/>
            <a:hueOff val="207768"/>
            <a:satOff val="-21858"/>
            <a:lumOff val="107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Physical Concerns </a:t>
          </a:r>
        </a:p>
      </dsp:txBody>
      <dsp:txXfrm rot="10800000">
        <a:off x="3760381" y="2434590"/>
        <a:ext cx="1595546" cy="2923326"/>
      </dsp:txXfrm>
    </dsp:sp>
    <dsp:sp modelId="{C83965C5-35E0-479F-BE9E-55A0802788DA}">
      <dsp:nvSpPr>
        <dsp:cNvPr id="0" name=""/>
        <dsp:cNvSpPr/>
      </dsp:nvSpPr>
      <dsp:spPr>
        <a:xfrm>
          <a:off x="5465016" y="322058"/>
          <a:ext cx="1533181" cy="178536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FFE9B-A9F5-4273-BEAA-DA4DAC7347F4}">
      <dsp:nvSpPr>
        <dsp:cNvPr id="0" name=""/>
        <dsp:cNvSpPr/>
      </dsp:nvSpPr>
      <dsp:spPr>
        <a:xfrm rot="10800000">
          <a:off x="2068880" y="2434590"/>
          <a:ext cx="1533181"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Prep</a:t>
          </a:r>
        </a:p>
      </dsp:txBody>
      <dsp:txXfrm rot="10800000">
        <a:off x="2116031" y="2434590"/>
        <a:ext cx="1438879" cy="2928459"/>
      </dsp:txXfrm>
    </dsp:sp>
    <dsp:sp modelId="{F9681351-298A-44D4-87A8-D484EA39579C}">
      <dsp:nvSpPr>
        <dsp:cNvPr id="0" name=""/>
        <dsp:cNvSpPr/>
      </dsp:nvSpPr>
      <dsp:spPr>
        <a:xfrm>
          <a:off x="253408" y="313721"/>
          <a:ext cx="1533181" cy="1785366"/>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219C0-023D-4582-A978-FD9F7D50BF72}">
      <dsp:nvSpPr>
        <dsp:cNvPr id="0" name=""/>
        <dsp:cNvSpPr/>
      </dsp:nvSpPr>
      <dsp:spPr>
        <a:xfrm rot="10800000">
          <a:off x="5499175" y="2434590"/>
          <a:ext cx="1533181"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Vocal Technique</a:t>
          </a:r>
        </a:p>
      </dsp:txBody>
      <dsp:txXfrm rot="10800000">
        <a:off x="5546326" y="2434590"/>
        <a:ext cx="1438879" cy="2928459"/>
      </dsp:txXfrm>
    </dsp:sp>
    <dsp:sp modelId="{92F8F9A6-FBEF-477C-AC93-E88D819A1AA1}">
      <dsp:nvSpPr>
        <dsp:cNvPr id="0" name=""/>
        <dsp:cNvSpPr/>
      </dsp:nvSpPr>
      <dsp:spPr>
        <a:xfrm>
          <a:off x="7185675" y="324611"/>
          <a:ext cx="1533181" cy="1785366"/>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706E0-337C-44F2-A116-1126B8CEFFEF}">
      <dsp:nvSpPr>
        <dsp:cNvPr id="0" name=""/>
        <dsp:cNvSpPr/>
      </dsp:nvSpPr>
      <dsp:spPr>
        <a:xfrm rot="10800000">
          <a:off x="7185675" y="2434590"/>
          <a:ext cx="1533181"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Audience Interaction</a:t>
          </a:r>
        </a:p>
      </dsp:txBody>
      <dsp:txXfrm rot="10800000">
        <a:off x="7232826" y="2434590"/>
        <a:ext cx="1438879" cy="29284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225A-36AB-40A0-8B84-F0B30B2DE605}">
      <dsp:nvSpPr>
        <dsp:cNvPr id="0" name=""/>
        <dsp:cNvSpPr/>
      </dsp:nvSpPr>
      <dsp:spPr>
        <a:xfrm>
          <a:off x="0" y="0"/>
          <a:ext cx="8991600" cy="243459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58B42-A749-44AA-AFA7-AFBAF7160273}">
      <dsp:nvSpPr>
        <dsp:cNvPr id="0" name=""/>
        <dsp:cNvSpPr/>
      </dsp:nvSpPr>
      <dsp:spPr>
        <a:xfrm>
          <a:off x="1989227" y="324933"/>
          <a:ext cx="1564134" cy="178536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1DA56-25DE-41F7-960C-17B4CD22882B}">
      <dsp:nvSpPr>
        <dsp:cNvPr id="0" name=""/>
        <dsp:cNvSpPr/>
      </dsp:nvSpPr>
      <dsp:spPr>
        <a:xfrm rot="10800000">
          <a:off x="229560"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Instructor Delivery</a:t>
          </a:r>
        </a:p>
      </dsp:txBody>
      <dsp:txXfrm rot="10800000">
        <a:off x="277663" y="2434590"/>
        <a:ext cx="1467928" cy="2927507"/>
      </dsp:txXfrm>
    </dsp:sp>
    <dsp:sp modelId="{848B18C5-C9F0-49BE-8401-39F7D785B566}">
      <dsp:nvSpPr>
        <dsp:cNvPr id="0" name=""/>
        <dsp:cNvSpPr/>
      </dsp:nvSpPr>
      <dsp:spPr>
        <a:xfrm>
          <a:off x="3723696" y="316595"/>
          <a:ext cx="1564134" cy="178536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EE269-7784-4A1D-8975-2DC3F0401F6F}">
      <dsp:nvSpPr>
        <dsp:cNvPr id="0" name=""/>
        <dsp:cNvSpPr/>
      </dsp:nvSpPr>
      <dsp:spPr>
        <a:xfrm rot="10800000">
          <a:off x="1993184"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Prep</a:t>
          </a:r>
        </a:p>
      </dsp:txBody>
      <dsp:txXfrm rot="10800000">
        <a:off x="2041287" y="2434590"/>
        <a:ext cx="1467928" cy="2927507"/>
      </dsp:txXfrm>
    </dsp:sp>
    <dsp:sp modelId="{C83965C5-35E0-479F-BE9E-55A0802788DA}">
      <dsp:nvSpPr>
        <dsp:cNvPr id="0" name=""/>
        <dsp:cNvSpPr/>
      </dsp:nvSpPr>
      <dsp:spPr>
        <a:xfrm>
          <a:off x="5502414" y="316595"/>
          <a:ext cx="1564134" cy="178536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FFE9B-A9F5-4273-BEAA-DA4DAC7347F4}">
      <dsp:nvSpPr>
        <dsp:cNvPr id="0" name=""/>
        <dsp:cNvSpPr/>
      </dsp:nvSpPr>
      <dsp:spPr>
        <a:xfrm rot="10800000">
          <a:off x="5470333" y="2434590"/>
          <a:ext cx="1564134" cy="2975610"/>
        </a:xfrm>
        <a:prstGeom prst="round2SameRect">
          <a:avLst>
            <a:gd name="adj1" fmla="val 10500"/>
            <a:gd name="adj2" fmla="val 0"/>
          </a:avLst>
        </a:prstGeom>
        <a:solidFill>
          <a:schemeClr val="accent6">
            <a:shade val="80000"/>
            <a:hueOff val="415536"/>
            <a:satOff val="-43717"/>
            <a:lumOff val="215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Vocal Technique</a:t>
          </a:r>
        </a:p>
      </dsp:txBody>
      <dsp:txXfrm rot="10800000">
        <a:off x="5518436" y="2434590"/>
        <a:ext cx="1467928" cy="2927507"/>
      </dsp:txXfrm>
    </dsp:sp>
    <dsp:sp modelId="{F9681351-298A-44D4-87A8-D484EA39579C}">
      <dsp:nvSpPr>
        <dsp:cNvPr id="0" name=""/>
        <dsp:cNvSpPr/>
      </dsp:nvSpPr>
      <dsp:spPr>
        <a:xfrm>
          <a:off x="236646" y="324933"/>
          <a:ext cx="1564134" cy="1785366"/>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219C0-023D-4582-A978-FD9F7D50BF72}">
      <dsp:nvSpPr>
        <dsp:cNvPr id="0" name=""/>
        <dsp:cNvSpPr/>
      </dsp:nvSpPr>
      <dsp:spPr>
        <a:xfrm rot="10800000">
          <a:off x="7329401"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Audience Interaction</a:t>
          </a:r>
        </a:p>
      </dsp:txBody>
      <dsp:txXfrm rot="10800000">
        <a:off x="7377504" y="2434590"/>
        <a:ext cx="1467928" cy="2927507"/>
      </dsp:txXfrm>
    </dsp:sp>
    <dsp:sp modelId="{92F8F9A6-FBEF-477C-AC93-E88D819A1AA1}">
      <dsp:nvSpPr>
        <dsp:cNvPr id="0" name=""/>
        <dsp:cNvSpPr/>
      </dsp:nvSpPr>
      <dsp:spPr>
        <a:xfrm>
          <a:off x="7329401" y="324933"/>
          <a:ext cx="1564134" cy="1785366"/>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706E0-337C-44F2-A116-1126B8CEFFEF}">
      <dsp:nvSpPr>
        <dsp:cNvPr id="0" name=""/>
        <dsp:cNvSpPr/>
      </dsp:nvSpPr>
      <dsp:spPr>
        <a:xfrm rot="10800000">
          <a:off x="3753821"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a:t>Physical Concerns</a:t>
          </a:r>
          <a:endParaRPr lang="en-US" sz="1900" kern="1200" dirty="0"/>
        </a:p>
      </dsp:txBody>
      <dsp:txXfrm rot="10800000">
        <a:off x="3801924" y="2434590"/>
        <a:ext cx="1467928" cy="2927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225A-36AB-40A0-8B84-F0B30B2DE605}">
      <dsp:nvSpPr>
        <dsp:cNvPr id="0" name=""/>
        <dsp:cNvSpPr/>
      </dsp:nvSpPr>
      <dsp:spPr>
        <a:xfrm>
          <a:off x="0" y="0"/>
          <a:ext cx="8991600" cy="243459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58B42-A749-44AA-AFA7-AFBAF7160273}">
      <dsp:nvSpPr>
        <dsp:cNvPr id="0" name=""/>
        <dsp:cNvSpPr/>
      </dsp:nvSpPr>
      <dsp:spPr>
        <a:xfrm>
          <a:off x="1952204" y="313721"/>
          <a:ext cx="1564134" cy="178536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1DA56-25DE-41F7-960C-17B4CD22882B}">
      <dsp:nvSpPr>
        <dsp:cNvPr id="0" name=""/>
        <dsp:cNvSpPr/>
      </dsp:nvSpPr>
      <dsp:spPr>
        <a:xfrm rot="10800000">
          <a:off x="272636"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Instructor Delivery</a:t>
          </a:r>
        </a:p>
      </dsp:txBody>
      <dsp:txXfrm rot="10800000">
        <a:off x="320739" y="2434590"/>
        <a:ext cx="1467928" cy="2927507"/>
      </dsp:txXfrm>
    </dsp:sp>
    <dsp:sp modelId="{848B18C5-C9F0-49BE-8401-39F7D785B566}">
      <dsp:nvSpPr>
        <dsp:cNvPr id="0" name=""/>
        <dsp:cNvSpPr/>
      </dsp:nvSpPr>
      <dsp:spPr>
        <a:xfrm>
          <a:off x="3661568" y="322058"/>
          <a:ext cx="1564134" cy="178536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EE269-7784-4A1D-8975-2DC3F0401F6F}">
      <dsp:nvSpPr>
        <dsp:cNvPr id="0" name=""/>
        <dsp:cNvSpPr/>
      </dsp:nvSpPr>
      <dsp:spPr>
        <a:xfrm rot="10800000">
          <a:off x="1993184"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Prep</a:t>
          </a:r>
        </a:p>
      </dsp:txBody>
      <dsp:txXfrm rot="10800000">
        <a:off x="2041287" y="2434590"/>
        <a:ext cx="1467928" cy="2927507"/>
      </dsp:txXfrm>
    </dsp:sp>
    <dsp:sp modelId="{C83965C5-35E0-479F-BE9E-55A0802788DA}">
      <dsp:nvSpPr>
        <dsp:cNvPr id="0" name=""/>
        <dsp:cNvSpPr/>
      </dsp:nvSpPr>
      <dsp:spPr>
        <a:xfrm>
          <a:off x="5398149" y="322058"/>
          <a:ext cx="1564134" cy="178536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FFE9B-A9F5-4273-BEAA-DA4DAC7347F4}">
      <dsp:nvSpPr>
        <dsp:cNvPr id="0" name=""/>
        <dsp:cNvSpPr/>
      </dsp:nvSpPr>
      <dsp:spPr>
        <a:xfrm rot="10800000">
          <a:off x="3713732"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Physical Concerns</a:t>
          </a:r>
        </a:p>
      </dsp:txBody>
      <dsp:txXfrm rot="10800000">
        <a:off x="3761835" y="2434590"/>
        <a:ext cx="1467928" cy="2927507"/>
      </dsp:txXfrm>
    </dsp:sp>
    <dsp:sp modelId="{F9681351-298A-44D4-87A8-D484EA39579C}">
      <dsp:nvSpPr>
        <dsp:cNvPr id="0" name=""/>
        <dsp:cNvSpPr/>
      </dsp:nvSpPr>
      <dsp:spPr>
        <a:xfrm>
          <a:off x="203549" y="322058"/>
          <a:ext cx="1564134" cy="1785366"/>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219C0-023D-4582-A978-FD9F7D50BF72}">
      <dsp:nvSpPr>
        <dsp:cNvPr id="0" name=""/>
        <dsp:cNvSpPr/>
      </dsp:nvSpPr>
      <dsp:spPr>
        <a:xfrm rot="10800000">
          <a:off x="5434280" y="2434590"/>
          <a:ext cx="1564134" cy="2975610"/>
        </a:xfrm>
        <a:prstGeom prst="round2SameRect">
          <a:avLst>
            <a:gd name="adj1" fmla="val 10500"/>
            <a:gd name="adj2" fmla="val 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Vocal Technique</a:t>
          </a:r>
        </a:p>
      </dsp:txBody>
      <dsp:txXfrm rot="10800000">
        <a:off x="5482383" y="2434590"/>
        <a:ext cx="1467928" cy="2927507"/>
      </dsp:txXfrm>
    </dsp:sp>
    <dsp:sp modelId="{92F8F9A6-FBEF-477C-AC93-E88D819A1AA1}">
      <dsp:nvSpPr>
        <dsp:cNvPr id="0" name=""/>
        <dsp:cNvSpPr/>
      </dsp:nvSpPr>
      <dsp:spPr>
        <a:xfrm>
          <a:off x="7154828" y="324611"/>
          <a:ext cx="1564134" cy="1785366"/>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706E0-337C-44F2-A116-1126B8CEFFEF}">
      <dsp:nvSpPr>
        <dsp:cNvPr id="0" name=""/>
        <dsp:cNvSpPr/>
      </dsp:nvSpPr>
      <dsp:spPr>
        <a:xfrm rot="10800000">
          <a:off x="7154828" y="2434590"/>
          <a:ext cx="1564134" cy="2975610"/>
        </a:xfrm>
        <a:prstGeom prst="round2SameRect">
          <a:avLst>
            <a:gd name="adj1" fmla="val 10500"/>
            <a:gd name="adj2" fmla="val 0"/>
          </a:avLst>
        </a:prstGeom>
        <a:solidFill>
          <a:schemeClr val="accent6">
            <a:shade val="80000"/>
            <a:hueOff val="831072"/>
            <a:satOff val="-87434"/>
            <a:lumOff val="430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Audience Interaction</a:t>
          </a:r>
        </a:p>
      </dsp:txBody>
      <dsp:txXfrm rot="10800000">
        <a:off x="7202931" y="2434590"/>
        <a:ext cx="1467928" cy="29275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225A-36AB-40A0-8B84-F0B30B2DE605}">
      <dsp:nvSpPr>
        <dsp:cNvPr id="0" name=""/>
        <dsp:cNvSpPr/>
      </dsp:nvSpPr>
      <dsp:spPr>
        <a:xfrm>
          <a:off x="0" y="0"/>
          <a:ext cx="8991600" cy="243459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58B42-A749-44AA-AFA7-AFBAF7160273}">
      <dsp:nvSpPr>
        <dsp:cNvPr id="0" name=""/>
        <dsp:cNvSpPr/>
      </dsp:nvSpPr>
      <dsp:spPr>
        <a:xfrm>
          <a:off x="2028862" y="353642"/>
          <a:ext cx="1564134" cy="178536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1DA56-25DE-41F7-960C-17B4CD22882B}">
      <dsp:nvSpPr>
        <dsp:cNvPr id="0" name=""/>
        <dsp:cNvSpPr/>
      </dsp:nvSpPr>
      <dsp:spPr>
        <a:xfrm rot="10800000">
          <a:off x="2086923" y="2434590"/>
          <a:ext cx="1564134" cy="2975610"/>
        </a:xfrm>
        <a:prstGeom prst="round2SameRect">
          <a:avLst>
            <a:gd name="adj1" fmla="val 10500"/>
            <a:gd name="adj2" fmla="val 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Prep</a:t>
          </a:r>
        </a:p>
      </dsp:txBody>
      <dsp:txXfrm rot="10800000">
        <a:off x="2135026" y="2434590"/>
        <a:ext cx="1467928" cy="2927507"/>
      </dsp:txXfrm>
    </dsp:sp>
    <dsp:sp modelId="{848B18C5-C9F0-49BE-8401-39F7D785B566}">
      <dsp:nvSpPr>
        <dsp:cNvPr id="0" name=""/>
        <dsp:cNvSpPr/>
      </dsp:nvSpPr>
      <dsp:spPr>
        <a:xfrm>
          <a:off x="3763925" y="324611"/>
          <a:ext cx="1564134" cy="178536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EE269-7784-4A1D-8975-2DC3F0401F6F}">
      <dsp:nvSpPr>
        <dsp:cNvPr id="0" name=""/>
        <dsp:cNvSpPr/>
      </dsp:nvSpPr>
      <dsp:spPr>
        <a:xfrm rot="10800000">
          <a:off x="3778441" y="2434590"/>
          <a:ext cx="1564134" cy="2975610"/>
        </a:xfrm>
        <a:prstGeom prst="round2SameRect">
          <a:avLst>
            <a:gd name="adj1" fmla="val 10500"/>
            <a:gd name="adj2" fmla="val 0"/>
          </a:avLst>
        </a:prstGeom>
        <a:solidFill>
          <a:schemeClr val="accent6">
            <a:shade val="80000"/>
            <a:hueOff val="207768"/>
            <a:satOff val="-21858"/>
            <a:lumOff val="107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Physical Concerns</a:t>
          </a:r>
        </a:p>
      </dsp:txBody>
      <dsp:txXfrm rot="10800000">
        <a:off x="3826544" y="2434590"/>
        <a:ext cx="1467928" cy="2927507"/>
      </dsp:txXfrm>
    </dsp:sp>
    <dsp:sp modelId="{C83965C5-35E0-479F-BE9E-55A0802788DA}">
      <dsp:nvSpPr>
        <dsp:cNvPr id="0" name=""/>
        <dsp:cNvSpPr/>
      </dsp:nvSpPr>
      <dsp:spPr>
        <a:xfrm>
          <a:off x="5484473" y="339127"/>
          <a:ext cx="1564134" cy="178536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FFE9B-A9F5-4273-BEAA-DA4DAC7347F4}">
      <dsp:nvSpPr>
        <dsp:cNvPr id="0" name=""/>
        <dsp:cNvSpPr/>
      </dsp:nvSpPr>
      <dsp:spPr>
        <a:xfrm rot="10800000">
          <a:off x="5513504" y="2434590"/>
          <a:ext cx="1564134" cy="2975610"/>
        </a:xfrm>
        <a:prstGeom prst="round2SameRect">
          <a:avLst>
            <a:gd name="adj1" fmla="val 10500"/>
            <a:gd name="adj2" fmla="val 0"/>
          </a:avLst>
        </a:prstGeom>
        <a:solidFill>
          <a:schemeClr val="accent6">
            <a:shade val="80000"/>
            <a:hueOff val="415536"/>
            <a:satOff val="-43717"/>
            <a:lumOff val="215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Vocal Technique</a:t>
          </a:r>
        </a:p>
      </dsp:txBody>
      <dsp:txXfrm rot="10800000">
        <a:off x="5561607" y="2434590"/>
        <a:ext cx="1467928" cy="2927507"/>
      </dsp:txXfrm>
    </dsp:sp>
    <dsp:sp modelId="{F9681351-298A-44D4-87A8-D484EA39579C}">
      <dsp:nvSpPr>
        <dsp:cNvPr id="0" name=""/>
        <dsp:cNvSpPr/>
      </dsp:nvSpPr>
      <dsp:spPr>
        <a:xfrm>
          <a:off x="261250" y="353642"/>
          <a:ext cx="1564134" cy="1785366"/>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219C0-023D-4582-A978-FD9F7D50BF72}">
      <dsp:nvSpPr>
        <dsp:cNvPr id="0" name=""/>
        <dsp:cNvSpPr/>
      </dsp:nvSpPr>
      <dsp:spPr>
        <a:xfrm rot="10800000">
          <a:off x="257402" y="2434590"/>
          <a:ext cx="1564134" cy="2975610"/>
        </a:xfrm>
        <a:prstGeom prst="round2SameRect">
          <a:avLst>
            <a:gd name="adj1" fmla="val 10500"/>
            <a:gd name="adj2" fmla="val 0"/>
          </a:avLst>
        </a:prstGeom>
        <a:solidFill>
          <a:schemeClr val="accent6">
            <a:shade val="80000"/>
            <a:hueOff val="623304"/>
            <a:satOff val="-65575"/>
            <a:lumOff val="32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Instructor Delivery</a:t>
          </a:r>
        </a:p>
      </dsp:txBody>
      <dsp:txXfrm rot="10800000">
        <a:off x="305505" y="2434590"/>
        <a:ext cx="1467928" cy="2927507"/>
      </dsp:txXfrm>
    </dsp:sp>
    <dsp:sp modelId="{92F8F9A6-FBEF-477C-AC93-E88D819A1AA1}">
      <dsp:nvSpPr>
        <dsp:cNvPr id="0" name=""/>
        <dsp:cNvSpPr/>
      </dsp:nvSpPr>
      <dsp:spPr>
        <a:xfrm>
          <a:off x="7154828" y="324611"/>
          <a:ext cx="1564134" cy="1785366"/>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706E0-337C-44F2-A116-1126B8CEFFEF}">
      <dsp:nvSpPr>
        <dsp:cNvPr id="0" name=""/>
        <dsp:cNvSpPr/>
      </dsp:nvSpPr>
      <dsp:spPr>
        <a:xfrm rot="10800000">
          <a:off x="7154828" y="2434590"/>
          <a:ext cx="1564134" cy="2975610"/>
        </a:xfrm>
        <a:prstGeom prst="round2SameRect">
          <a:avLst>
            <a:gd name="adj1" fmla="val 10500"/>
            <a:gd name="adj2" fmla="val 0"/>
          </a:avLst>
        </a:prstGeom>
        <a:solidFill>
          <a:schemeClr val="accent6">
            <a:shade val="80000"/>
            <a:hueOff val="831072"/>
            <a:satOff val="-87434"/>
            <a:lumOff val="430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Audience Interaction</a:t>
          </a:r>
        </a:p>
      </dsp:txBody>
      <dsp:txXfrm rot="10800000">
        <a:off x="7202931" y="2434590"/>
        <a:ext cx="1467928" cy="2927507"/>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6">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7">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1DE8E-6888-4353-8D71-14C48961D828}" type="datetimeFigureOut">
              <a:rPr lang="en-US" smtClean="0"/>
              <a:pPr/>
              <a:t>11/9/20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C52CD-B4B4-436E-8551-4DB0962E78B5}" type="slidenum">
              <a:rPr lang="en-US" smtClean="0"/>
              <a:pPr/>
              <a:t>‹#›</a:t>
            </a:fld>
            <a:endParaRPr lang="en-US"/>
          </a:p>
        </p:txBody>
      </p:sp>
    </p:spTree>
    <p:extLst>
      <p:ext uri="{BB962C8B-B14F-4D97-AF65-F5344CB8AC3E}">
        <p14:creationId xmlns:p14="http://schemas.microsoft.com/office/powerpoint/2010/main" val="91930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youtube.com/watch?v=ingJP0WSY7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a:t>Layout for</a:t>
            </a:r>
            <a:r>
              <a:rPr lang="en-US" b="0" i="1" baseline="0" dirty="0"/>
              <a:t> 10 minutes prior to course start</a:t>
            </a:r>
            <a:r>
              <a:rPr lang="en-US" b="0" i="1" dirty="0"/>
              <a:t>:</a:t>
            </a:r>
            <a:r>
              <a:rPr lang="en-US" b="0" i="1" baseline="0" dirty="0"/>
              <a:t> Course Introduction</a:t>
            </a:r>
          </a:p>
          <a:p>
            <a:endParaRPr lang="en-US" b="0" i="1" baseline="0" dirty="0"/>
          </a:p>
          <a:p>
            <a:r>
              <a:rPr lang="en-US" b="0" i="1" baseline="0" dirty="0"/>
              <a:t>Layout for Presentation: Presentation Layout</a:t>
            </a:r>
            <a:endParaRPr lang="en-US" b="0" i="1" dirty="0"/>
          </a:p>
          <a:p>
            <a:endParaRPr lang="en-US" dirty="0"/>
          </a:p>
          <a:p>
            <a:r>
              <a:rPr lang="en-US" dirty="0"/>
              <a:t>Welcome back! Let’s get started with</a:t>
            </a:r>
            <a:r>
              <a:rPr lang="en-US" baseline="0" dirty="0"/>
              <a:t> Module 3: Effective WCT Instruction.</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mn-lt"/>
                <a:ea typeface="+mn-ea"/>
                <a:cs typeface="+mn-cs"/>
              </a:rPr>
              <a:t>Facilitator Note: Address any of</a:t>
            </a:r>
            <a:r>
              <a:rPr lang="en-US" sz="1200" i="1" kern="1200" baseline="0" dirty="0">
                <a:solidFill>
                  <a:schemeClr val="tx1"/>
                </a:solidFill>
                <a:latin typeface="+mn-lt"/>
                <a:ea typeface="+mn-ea"/>
                <a:cs typeface="+mn-cs"/>
              </a:rPr>
              <a:t> the comments/questions/concerns from Module 2. To transition to Module 3, reference the Notes pod that contains the list of things participants wanted to learn in this course and point out any that will be covered during this module. </a:t>
            </a:r>
            <a:endParaRPr lang="en-US" sz="1200" i="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module combines</a:t>
            </a:r>
            <a:r>
              <a:rPr lang="en-US" sz="1200" kern="1200" baseline="0" dirty="0">
                <a:solidFill>
                  <a:schemeClr val="tx1"/>
                </a:solidFill>
                <a:latin typeface="+mn-lt"/>
                <a:ea typeface="+mn-ea"/>
                <a:cs typeface="+mn-cs"/>
              </a:rPr>
              <a:t> the tools you learned about in Modules 1 and 2 with effective presentation techniques in a WCT setting. Now that you are familiar with the tools and the technology used to deliver WCT instruction, we can delve into different ways to present information and helpful dos and don’ts for a WCT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0C52CD-B4B4-436E-8551-4DB0962E78B5}" type="slidenum">
              <a:rPr lang="en-US" smtClean="0"/>
              <a:pPr/>
              <a:t>1</a:t>
            </a:fld>
            <a:endParaRPr lang="en-US"/>
          </a:p>
        </p:txBody>
      </p:sp>
    </p:spTree>
    <p:extLst>
      <p:ext uri="{BB962C8B-B14F-4D97-AF65-F5344CB8AC3E}">
        <p14:creationId xmlns:p14="http://schemas.microsoft.com/office/powerpoint/2010/main" val="85723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i="1" dirty="0"/>
              <a:t>Facilitator Note:</a:t>
            </a:r>
            <a:r>
              <a:rPr lang="en-US" i="1" baseline="0" dirty="0"/>
              <a:t> Switch to Discussion Layout and take notes in the Annoying Presentation Habits Chat Pod.</a:t>
            </a:r>
          </a:p>
          <a:p>
            <a:r>
              <a:rPr lang="en-US" i="1" baseline="0" dirty="0"/>
              <a:t>Ask: Which presentation habits annoy you as a listener? Bring up the chat pod. Provide suggestions or write down any of the following if needed.</a:t>
            </a:r>
          </a:p>
          <a:p>
            <a:endParaRPr lang="en-US" i="0" baseline="0" dirty="0"/>
          </a:p>
          <a:p>
            <a:r>
              <a:rPr lang="en-US" i="0" baseline="0" dirty="0"/>
              <a:t>Example: Do you find yourself tuning out or rolling your eyes when faced with a presenter who:</a:t>
            </a:r>
          </a:p>
          <a:p>
            <a:pPr>
              <a:buFont typeface="Arial" pitchFamily="34" charset="0"/>
              <a:buChar char="•"/>
            </a:pPr>
            <a:r>
              <a:rPr lang="en-US" i="0" baseline="0" dirty="0"/>
              <a:t> Reads text directly off the screen</a:t>
            </a:r>
          </a:p>
          <a:p>
            <a:pPr>
              <a:buFont typeface="Arial" pitchFamily="34" charset="0"/>
              <a:buChar char="•"/>
            </a:pPr>
            <a:r>
              <a:rPr lang="en-US" i="0" baseline="0" dirty="0"/>
              <a:t> Talks in monotone</a:t>
            </a:r>
          </a:p>
          <a:p>
            <a:pPr>
              <a:buFont typeface="Arial" pitchFamily="34" charset="0"/>
              <a:buChar char="•"/>
            </a:pPr>
            <a:r>
              <a:rPr lang="en-US" i="0" baseline="0" dirty="0"/>
              <a:t> Sounds bored</a:t>
            </a:r>
          </a:p>
          <a:p>
            <a:pPr>
              <a:buFont typeface="Arial" pitchFamily="34" charset="0"/>
              <a:buChar char="•"/>
            </a:pPr>
            <a:r>
              <a:rPr lang="en-US" i="0" baseline="0" dirty="0"/>
              <a:t> Seems tentative and unsure/lacks confidence</a:t>
            </a:r>
          </a:p>
          <a:p>
            <a:pPr>
              <a:buFont typeface="Arial" pitchFamily="34" charset="0"/>
              <a:buChar char="•"/>
            </a:pPr>
            <a:r>
              <a:rPr lang="en-US" i="0" baseline="0" dirty="0"/>
              <a:t> Sounds like he is reading a canned speech</a:t>
            </a:r>
          </a:p>
          <a:p>
            <a:pPr>
              <a:buFont typeface="Arial" pitchFamily="34" charset="0"/>
              <a:buChar char="•"/>
            </a:pPr>
            <a:r>
              <a:rPr lang="en-US" i="0" baseline="0" dirty="0"/>
              <a:t> Doesn’t ever interact with the audience</a:t>
            </a:r>
          </a:p>
          <a:p>
            <a:pPr>
              <a:buFont typeface="Arial" pitchFamily="34" charset="0"/>
              <a:buNone/>
            </a:pPr>
            <a:endParaRPr lang="en-US" i="0" baseline="0" dirty="0"/>
          </a:p>
          <a:p>
            <a:r>
              <a:rPr lang="en-US" sz="1200" kern="1200" dirty="0">
                <a:solidFill>
                  <a:schemeClr val="tx1"/>
                </a:solidFill>
                <a:latin typeface="+mn-lt"/>
                <a:ea typeface="+mn-ea"/>
                <a:cs typeface="+mn-cs"/>
              </a:rPr>
              <a:t>Potential answers: </a:t>
            </a:r>
          </a:p>
          <a:p>
            <a:pPr>
              <a:buFont typeface="Arial" pitchFamily="34" charset="0"/>
              <a:buChar char="•"/>
            </a:pPr>
            <a:r>
              <a:rPr lang="en-US" sz="1200" kern="1200" dirty="0">
                <a:solidFill>
                  <a:schemeClr val="tx1"/>
                </a:solidFill>
                <a:latin typeface="+mn-lt"/>
                <a:ea typeface="+mn-ea"/>
                <a:cs typeface="+mn-cs"/>
              </a:rPr>
              <a:t> Hold music</a:t>
            </a:r>
          </a:p>
          <a:p>
            <a:pPr>
              <a:buFont typeface="Arial" pitchFamily="34" charset="0"/>
              <a:buChar char="•"/>
            </a:pPr>
            <a:r>
              <a:rPr lang="en-US" sz="1200" kern="1200" dirty="0">
                <a:solidFill>
                  <a:schemeClr val="tx1"/>
                </a:solidFill>
                <a:latin typeface="+mn-lt"/>
                <a:ea typeface="+mn-ea"/>
                <a:cs typeface="+mn-cs"/>
              </a:rPr>
              <a:t> Lack of energy</a:t>
            </a:r>
          </a:p>
          <a:p>
            <a:pPr>
              <a:buFont typeface="Arial" pitchFamily="34" charset="0"/>
              <a:buChar char="•"/>
            </a:pPr>
            <a:r>
              <a:rPr lang="en-US" sz="1200" kern="1200" dirty="0">
                <a:solidFill>
                  <a:schemeClr val="tx1"/>
                </a:solidFill>
                <a:latin typeface="+mn-lt"/>
                <a:ea typeface="+mn-ea"/>
                <a:cs typeface="+mn-cs"/>
              </a:rPr>
              <a:t> Reading the slides/reading the bullets</a:t>
            </a:r>
          </a:p>
          <a:p>
            <a:pPr>
              <a:buFont typeface="Arial" pitchFamily="34" charset="0"/>
              <a:buChar char="•"/>
            </a:pPr>
            <a:r>
              <a:rPr lang="en-US" sz="1200" kern="1200" dirty="0">
                <a:solidFill>
                  <a:schemeClr val="tx1"/>
                </a:solidFill>
                <a:latin typeface="+mn-lt"/>
                <a:ea typeface="+mn-ea"/>
                <a:cs typeface="+mn-cs"/>
              </a:rPr>
              <a:t> Not being prepared</a:t>
            </a:r>
          </a:p>
          <a:p>
            <a:pPr>
              <a:buFont typeface="Arial" pitchFamily="34" charset="0"/>
              <a:buChar char="•"/>
            </a:pPr>
            <a:r>
              <a:rPr lang="en-US" sz="1200" kern="1200" dirty="0">
                <a:solidFill>
                  <a:schemeClr val="tx1"/>
                </a:solidFill>
                <a:latin typeface="+mn-lt"/>
                <a:ea typeface="+mn-ea"/>
                <a:cs typeface="+mn-cs"/>
              </a:rPr>
              <a:t> Ums and </a:t>
            </a:r>
            <a:r>
              <a:rPr lang="en-US" sz="1200" kern="1200" dirty="0" err="1">
                <a:solidFill>
                  <a:schemeClr val="tx1"/>
                </a:solidFill>
                <a:latin typeface="+mn-lt"/>
                <a:ea typeface="+mn-ea"/>
                <a:cs typeface="+mn-cs"/>
              </a:rPr>
              <a:t>uhs</a:t>
            </a: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Shallow presentation</a:t>
            </a:r>
          </a:p>
          <a:p>
            <a:pPr>
              <a:buFont typeface="Arial" pitchFamily="34" charset="0"/>
              <a:buChar char="•"/>
            </a:pPr>
            <a:r>
              <a:rPr lang="en-US" sz="1200" kern="1200" dirty="0">
                <a:solidFill>
                  <a:schemeClr val="tx1"/>
                </a:solidFill>
                <a:latin typeface="+mn-lt"/>
                <a:ea typeface="+mn-ea"/>
                <a:cs typeface="+mn-cs"/>
              </a:rPr>
              <a:t> No interactivity</a:t>
            </a:r>
          </a:p>
          <a:p>
            <a:pPr>
              <a:buFont typeface="Arial" pitchFamily="34" charset="0"/>
              <a:buChar char="•"/>
            </a:pPr>
            <a:r>
              <a:rPr lang="en-US" sz="1200" kern="1200" dirty="0">
                <a:solidFill>
                  <a:schemeClr val="tx1"/>
                </a:solidFill>
                <a:latin typeface="+mn-lt"/>
                <a:ea typeface="+mn-ea"/>
                <a:cs typeface="+mn-cs"/>
              </a:rPr>
              <a:t> Echo</a:t>
            </a:r>
            <a:r>
              <a:rPr lang="en-US" sz="1200" kern="1200" baseline="0" dirty="0">
                <a:solidFill>
                  <a:schemeClr val="tx1"/>
                </a:solidFill>
                <a:latin typeface="+mn-lt"/>
                <a:ea typeface="+mn-ea"/>
                <a:cs typeface="+mn-cs"/>
              </a:rPr>
              <a:t> or</a:t>
            </a:r>
            <a:r>
              <a:rPr lang="en-US" sz="1200" kern="1200" dirty="0">
                <a:solidFill>
                  <a:schemeClr val="tx1"/>
                </a:solidFill>
                <a:latin typeface="+mn-lt"/>
                <a:ea typeface="+mn-ea"/>
                <a:cs typeface="+mn-cs"/>
              </a:rPr>
              <a:t> odd audio feedback</a:t>
            </a:r>
          </a:p>
          <a:p>
            <a:pPr>
              <a:buFont typeface="Arial" pitchFamily="34" charset="0"/>
              <a:buNone/>
            </a:pPr>
            <a:endParaRPr lang="en-US" i="0" baseline="0" dirty="0"/>
          </a:p>
          <a:p>
            <a:pPr>
              <a:buFont typeface="Arial" pitchFamily="34" charset="0"/>
              <a:buNone/>
            </a:pPr>
            <a:r>
              <a:rPr lang="en-US" i="0" baseline="0" dirty="0"/>
              <a:t>We are going to make sure that your audience doesn’t walk away with these feelings after your next WCT!</a:t>
            </a:r>
          </a:p>
        </p:txBody>
      </p:sp>
      <p:sp>
        <p:nvSpPr>
          <p:cNvPr id="4" name="Slide Number Placeholder 3"/>
          <p:cNvSpPr>
            <a:spLocks noGrp="1"/>
          </p:cNvSpPr>
          <p:nvPr>
            <p:ph type="sldNum" sz="quarter" idx="10"/>
          </p:nvPr>
        </p:nvSpPr>
        <p:spPr/>
        <p:txBody>
          <a:bodyPr/>
          <a:lstStyle/>
          <a:p>
            <a:fld id="{EA0C52CD-B4B4-436E-8551-4DB0962E78B5}" type="slidenum">
              <a:rPr lang="en-US" smtClean="0"/>
              <a:pPr/>
              <a:t>11</a:t>
            </a:fld>
            <a:endParaRPr lang="en-US"/>
          </a:p>
        </p:txBody>
      </p:sp>
    </p:spTree>
    <p:extLst>
      <p:ext uri="{BB962C8B-B14F-4D97-AF65-F5344CB8AC3E}">
        <p14:creationId xmlns:p14="http://schemas.microsoft.com/office/powerpoint/2010/main" val="586055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you will feel better prepared as an</a:t>
            </a:r>
            <a:r>
              <a:rPr lang="en-US" baseline="0" dirty="0"/>
              <a:t> instructor, confident that you can give the same quality presentation to a remote audience that you would give to an in-classroom audience. </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12</a:t>
            </a:fld>
            <a:endParaRPr lang="en-US"/>
          </a:p>
        </p:txBody>
      </p:sp>
    </p:spTree>
    <p:extLst>
      <p:ext uri="{BB962C8B-B14F-4D97-AF65-F5344CB8AC3E}">
        <p14:creationId xmlns:p14="http://schemas.microsoft.com/office/powerpoint/2010/main" val="229142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topic, we’ll talk</a:t>
            </a:r>
            <a:r>
              <a:rPr lang="en-US" baseline="0" dirty="0"/>
              <a:t> about how to prepare to instruct an NHI WCT.</a:t>
            </a:r>
            <a:endParaRPr lang="en-US" dirty="0"/>
          </a:p>
          <a:p>
            <a:endParaRPr lang="en-US" dirty="0"/>
          </a:p>
          <a:p>
            <a:r>
              <a:rPr lang="en-US" dirty="0"/>
              <a:t>Being an effective presenter starts long before your event. Just as actors rehearse for months before opening night, you need proper preparation to give a</a:t>
            </a:r>
            <a:r>
              <a:rPr lang="en-US" baseline="0" dirty="0"/>
              <a:t> great “performance” or instruction. </a:t>
            </a:r>
          </a:p>
          <a:p>
            <a:endParaRPr lang="en-US" baseline="0" dirty="0"/>
          </a:p>
          <a:p>
            <a:r>
              <a:rPr lang="en-US" baseline="0" dirty="0"/>
              <a:t>The technology should seamlessly integrate with your content – when you have an activity, the progression to and from it should not disrupt the instruction. In order to have that effect, you have to be well-versed in the content and software, know what you are going to say, how you are going to control the flow of the room, and how you are going to engage and handle participants, just like in a traditional classroom.</a:t>
            </a:r>
          </a:p>
        </p:txBody>
      </p:sp>
      <p:sp>
        <p:nvSpPr>
          <p:cNvPr id="4" name="Slide Number Placeholder 3"/>
          <p:cNvSpPr>
            <a:spLocks noGrp="1"/>
          </p:cNvSpPr>
          <p:nvPr>
            <p:ph type="sldNum" sz="quarter" idx="10"/>
          </p:nvPr>
        </p:nvSpPr>
        <p:spPr/>
        <p:txBody>
          <a:bodyPr/>
          <a:lstStyle/>
          <a:p>
            <a:fld id="{EA0C52CD-B4B4-436E-8551-4DB0962E78B5}" type="slidenum">
              <a:rPr lang="en-US" smtClean="0"/>
              <a:pPr/>
              <a:t>13</a:t>
            </a:fld>
            <a:endParaRPr lang="en-US"/>
          </a:p>
        </p:txBody>
      </p:sp>
    </p:spTree>
    <p:extLst>
      <p:ext uri="{BB962C8B-B14F-4D97-AF65-F5344CB8AC3E}">
        <p14:creationId xmlns:p14="http://schemas.microsoft.com/office/powerpoint/2010/main" val="302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a:t>
            </a:r>
            <a:r>
              <a:rPr lang="en-US" baseline="0" dirty="0"/>
              <a:t> great way to give yourself a good start, but not fall into the trap of completely reading everything from a script, is to script an opening paragraph or two, and a closing paragraph or two. This helps you start your presentation without fumbling for the right introduction and it makes you end strongly, without forgetting any housekeeping items or calls to action for the audience.</a:t>
            </a:r>
          </a:p>
          <a:p>
            <a:endParaRPr lang="en-US" baseline="0" dirty="0"/>
          </a:p>
          <a:p>
            <a:r>
              <a:rPr lang="en-US" baseline="0" dirty="0"/>
              <a:t>In between, simple bullet points should help you remember your key points without giving you a word for word script. You want to sound like you are having a conversation with your audience, not like you are reading a book to them.</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14</a:t>
            </a:fld>
            <a:endParaRPr lang="en-US"/>
          </a:p>
        </p:txBody>
      </p:sp>
    </p:spTree>
    <p:extLst>
      <p:ext uri="{BB962C8B-B14F-4D97-AF65-F5344CB8AC3E}">
        <p14:creationId xmlns:p14="http://schemas.microsoft.com/office/powerpoint/2010/main" val="2050838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Writing your introduction (script)</a:t>
            </a:r>
            <a:r>
              <a:rPr lang="en-US" baseline="0" dirty="0"/>
              <a:t> will help you combat the natural tendency to add too many prefacing remarks. Get to your topic and give the audience something useful and interesting quickly. Your audience knows why they are there; you don’t have to tell them the topic again.</a:t>
            </a:r>
          </a:p>
          <a:p>
            <a:endParaRPr lang="en-US" baseline="0" dirty="0"/>
          </a:p>
          <a:p>
            <a:r>
              <a:rPr lang="en-US" baseline="0" dirty="0"/>
              <a:t>This is something we will practice in Module 5, when you have a chance to practice presenting a WCT. You’ll first give an introduction and we can help you tighten it up if needed.</a:t>
            </a:r>
          </a:p>
          <a:p>
            <a:endParaRPr lang="en-US" baseline="0" dirty="0"/>
          </a:p>
          <a:p>
            <a:r>
              <a:rPr lang="en-US" baseline="0" dirty="0"/>
              <a:t>Let’s take a minute to practice. </a:t>
            </a:r>
          </a:p>
          <a:p>
            <a:endParaRPr lang="en-US" baseline="0" dirty="0"/>
          </a:p>
          <a:p>
            <a:r>
              <a:rPr lang="en-US" i="1" baseline="0" dirty="0"/>
              <a:t>Facilitator Notes: Open the Sample Introduction Whiteboard. Give students permission to edit whiteboards. Ask students to work together as a class to edit the introduction down. Provide recommendations as applicable. </a:t>
            </a:r>
          </a:p>
          <a:p>
            <a:endParaRPr lang="en-US" i="1" baseline="0" dirty="0"/>
          </a:p>
          <a:p>
            <a:r>
              <a:rPr lang="en-US" i="1" baseline="0" dirty="0"/>
              <a:t>Sample Introduction Whiteboard Content: </a:t>
            </a:r>
          </a:p>
          <a:p>
            <a:endParaRPr lang="en-US" i="1" baseline="0" dirty="0"/>
          </a:p>
          <a:p>
            <a:r>
              <a:rPr lang="en-US" i="0" baseline="0" dirty="0"/>
              <a:t>Let me introduce myself. I am___&lt;&lt;** your name here **&gt;&gt;____, and I'll be your instructor for this</a:t>
            </a:r>
          </a:p>
          <a:p>
            <a:r>
              <a:rPr lang="en-US" i="0" baseline="0" dirty="0"/>
              <a:t>session, which runs from&lt;&lt;** start date **&gt;&gt; through &lt;&lt;** end date **&gt;&gt;.</a:t>
            </a:r>
          </a:p>
          <a:p>
            <a:endParaRPr lang="en-US" i="0" baseline="0" dirty="0"/>
          </a:p>
          <a:p>
            <a:r>
              <a:rPr lang="en-US" i="0" baseline="0" dirty="0"/>
              <a:t>I work at &lt;&lt;** name of organization, where located, and anything else you'd wish them to know.</a:t>
            </a:r>
          </a:p>
          <a:p>
            <a:r>
              <a:rPr lang="en-US" i="0" baseline="0" dirty="0"/>
              <a:t>**&gt;&gt;</a:t>
            </a:r>
          </a:p>
          <a:p>
            <a:endParaRPr lang="en-US" i="0" baseline="0" dirty="0"/>
          </a:p>
          <a:p>
            <a:r>
              <a:rPr lang="en-US" i="0" baseline="0" dirty="0"/>
              <a:t>Our “session” will be held “in” the “Adobe Connect” virtual classroom, at:</a:t>
            </a:r>
          </a:p>
          <a:p>
            <a:r>
              <a:rPr lang="en-US" i="0" baseline="0" dirty="0"/>
              <a:t>http://www.connect.dot.com/roomname.</a:t>
            </a:r>
          </a:p>
          <a:p>
            <a:endParaRPr lang="en-US" i="0" baseline="0" dirty="0"/>
          </a:p>
          <a:p>
            <a:r>
              <a:rPr lang="en-US" i="0" baseline="0" dirty="0"/>
              <a:t>Here’s the basic outline:</a:t>
            </a:r>
          </a:p>
          <a:p>
            <a:r>
              <a:rPr lang="en-US" i="0" baseline="0" dirty="0"/>
              <a:t>• Module A is a kind of introduction, and if you have any other ‘site’ questions, review the Orientation notes at the top of the room. </a:t>
            </a:r>
          </a:p>
          <a:p>
            <a:r>
              <a:rPr lang="en-US" i="0" baseline="0" dirty="0"/>
              <a:t>• By the end of Module A you should have a serious idea about your potential course project.</a:t>
            </a:r>
          </a:p>
          <a:p>
            <a:r>
              <a:rPr lang="en-US" i="0" baseline="0" dirty="0"/>
              <a:t>Some tips are given in documents in the Adobe Connect room, and I’ll be happy to ‘discuss’ ideas with you.</a:t>
            </a:r>
          </a:p>
          <a:p>
            <a:pPr lvl="1"/>
            <a:r>
              <a:rPr lang="en-US" i="0" baseline="0" dirty="0"/>
              <a:t>o Your Module A “homework” is to get feedback from me so you can finalize your idea.</a:t>
            </a:r>
          </a:p>
          <a:p>
            <a:pPr lvl="1"/>
            <a:r>
              <a:rPr lang="en-US" i="0" baseline="0" dirty="0"/>
              <a:t>o Also, please read the Chat Pod prompts and post something so we can benefit from each other’s thinking.</a:t>
            </a:r>
          </a:p>
          <a:p>
            <a:r>
              <a:rPr lang="en-US" i="0" baseline="0" dirty="0"/>
              <a:t>• After the end of Modules B, C, and D, you’ll gradually fill in the Worksheet (a blank</a:t>
            </a:r>
          </a:p>
          <a:p>
            <a:r>
              <a:rPr lang="en-US" i="0" baseline="0" dirty="0"/>
              <a:t>one is posted in the Adobe Connect Room) and email it to me for feedback. You’ll also have discussion</a:t>
            </a:r>
          </a:p>
          <a:p>
            <a:r>
              <a:rPr lang="en-US" i="0" baseline="0" dirty="0"/>
              <a:t>questions.</a:t>
            </a:r>
          </a:p>
          <a:p>
            <a:r>
              <a:rPr lang="en-US" i="0" baseline="0" dirty="0"/>
              <a:t>• Module E is about ‘reporting’ — it’s important to think about this throughout and then let the</a:t>
            </a:r>
          </a:p>
          <a:p>
            <a:r>
              <a:rPr lang="en-US" i="0" baseline="0" dirty="0"/>
              <a:t>strengths of the Model approach shine in the reporting phase of a project.</a:t>
            </a:r>
          </a:p>
          <a:p>
            <a:r>
              <a:rPr lang="en-US" i="0" baseline="0" dirty="0"/>
              <a:t>• When you have questions, you can post them in the classroom Chat Pod or email me. When I answer your direct questions by email, I’ll post general comments for all participants in the Adobe Connect classroom. It’s important to budget time for this and to keep on task. Work around your own schedule, but don’t demote it to 11th‐most‐important task.</a:t>
            </a:r>
          </a:p>
          <a:p>
            <a:endParaRPr lang="en-US" i="0" baseline="0" dirty="0"/>
          </a:p>
          <a:p>
            <a:r>
              <a:rPr lang="en-US" i="0" baseline="0" dirty="0"/>
              <a:t>What questions do you have for me before we get started?</a:t>
            </a:r>
          </a:p>
        </p:txBody>
      </p:sp>
      <p:sp>
        <p:nvSpPr>
          <p:cNvPr id="4" name="Slide Number Placeholder 3"/>
          <p:cNvSpPr>
            <a:spLocks noGrp="1"/>
          </p:cNvSpPr>
          <p:nvPr>
            <p:ph type="sldNum" sz="quarter" idx="10"/>
          </p:nvPr>
        </p:nvSpPr>
        <p:spPr/>
        <p:txBody>
          <a:bodyPr/>
          <a:lstStyle/>
          <a:p>
            <a:fld id="{EA0C52CD-B4B4-436E-8551-4DB0962E78B5}" type="slidenum">
              <a:rPr lang="en-US" smtClean="0"/>
              <a:pPr/>
              <a:t>15</a:t>
            </a:fld>
            <a:endParaRPr lang="en-US"/>
          </a:p>
        </p:txBody>
      </p:sp>
    </p:spTree>
    <p:extLst>
      <p:ext uri="{BB962C8B-B14F-4D97-AF65-F5344CB8AC3E}">
        <p14:creationId xmlns:p14="http://schemas.microsoft.com/office/powerpoint/2010/main" val="2439659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instructional</a:t>
            </a:r>
            <a:r>
              <a:rPr lang="en-US" baseline="0" dirty="0"/>
              <a:t> designer who designs the course will take special care to not write complete sentences and every detail on the slides, but rather provide bulleted/abbreviated content, graphics or images, or other relevant illustration of content. The horribly designed PowerPoint you see on the screen? This will not be what you receive from NHI as the presentation materials. </a:t>
            </a:r>
          </a:p>
          <a:p>
            <a:endParaRPr lang="en-US" baseline="0" dirty="0"/>
          </a:p>
          <a:p>
            <a:r>
              <a:rPr lang="en-US" baseline="0" dirty="0"/>
              <a:t>Work with the materials. For example, if there is a list on the screen, you may not want to read it to the participants. You may possible want to discuss each one; you may alternatively give students a minute to read through the list themselves and then comment on if they have anything to add. </a:t>
            </a:r>
          </a:p>
          <a:p>
            <a:endParaRPr lang="en-US" baseline="0" dirty="0"/>
          </a:p>
          <a:p>
            <a:r>
              <a:rPr lang="en-US" baseline="0" dirty="0"/>
              <a:t>Using the PowerPoint presentation as a tool instead of a narration script will allow you the freedom to discuss and describe the content in a way that you feel best and most naturally covers the content you need to cover, in a way that flows for you.</a:t>
            </a:r>
          </a:p>
          <a:p>
            <a:endParaRPr lang="en-US" baseline="0" dirty="0"/>
          </a:p>
          <a:p>
            <a:r>
              <a:rPr lang="en-US" baseline="0" dirty="0"/>
              <a:t>Although instructor notes are also provided (as we’ll review and discuss when we look at instructor guides in the next module), these notes describe how to present the content and explain the main purpose of the slide. Your value add as an instructor comes in your expertise of the subject matter – sharing personal experience, examples, or other anecdotal information to reinforce or add to the main points to cover. Make sure you personalize the content so that it is presented in a natural, effective way. It will not be the same for every instructor, but the main content points will always be covered. </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16</a:t>
            </a:fld>
            <a:endParaRPr lang="en-US"/>
          </a:p>
        </p:txBody>
      </p:sp>
    </p:spTree>
    <p:extLst>
      <p:ext uri="{BB962C8B-B14F-4D97-AF65-F5344CB8AC3E}">
        <p14:creationId xmlns:p14="http://schemas.microsoft.com/office/powerpoint/2010/main" val="216440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Practice:</a:t>
            </a:r>
            <a:r>
              <a:rPr lang="en-US" baseline="0" dirty="0"/>
              <a:t> It is the single most important thing you will do to prepare to instruct a course. Rehearse your instruction, adjust, and rehearse again.</a:t>
            </a:r>
          </a:p>
          <a:p>
            <a:endParaRPr lang="en-US" baseline="0" dirty="0"/>
          </a:p>
          <a:p>
            <a:r>
              <a:rPr lang="en-US" baseline="0" dirty="0"/>
              <a:t>Practicing means delivering the entire presentation, word for word, as if there was an audience listening. It is not sufficient to skim through your slides or instructor manual, confirming that everything looks good and you think you know what you will say when the time comes. Delivering the presentation ahead of time makes you confident and comfortable with segues, timing, and what you will say.</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17</a:t>
            </a:fld>
            <a:endParaRPr lang="en-US"/>
          </a:p>
        </p:txBody>
      </p:sp>
    </p:spTree>
    <p:extLst>
      <p:ext uri="{BB962C8B-B14F-4D97-AF65-F5344CB8AC3E}">
        <p14:creationId xmlns:p14="http://schemas.microsoft.com/office/powerpoint/2010/main" val="2791815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Check yourself for the three E’s. </a:t>
            </a:r>
          </a:p>
          <a:p>
            <a:endParaRPr lang="en-US" dirty="0"/>
          </a:p>
          <a:p>
            <a:pPr marL="228600" indent="-228600">
              <a:buAutoNum type="arabicPeriod"/>
            </a:pPr>
            <a:r>
              <a:rPr lang="en-US" dirty="0"/>
              <a:t>I have EARNED the right to deliver</a:t>
            </a:r>
            <a:r>
              <a:rPr lang="en-US" baseline="0" dirty="0"/>
              <a:t> this material.</a:t>
            </a:r>
          </a:p>
          <a:p>
            <a:pPr marL="228600" indent="-228600">
              <a:buAutoNum type="arabicPeriod"/>
            </a:pPr>
            <a:r>
              <a:rPr lang="en-US" baseline="0" dirty="0"/>
              <a:t>I am ENTHUSIASTIC about the material.</a:t>
            </a:r>
          </a:p>
          <a:p>
            <a:pPr marL="228600" indent="-228600">
              <a:buAutoNum type="arabicPeriod"/>
            </a:pPr>
            <a:r>
              <a:rPr lang="en-US" baseline="0" dirty="0"/>
              <a:t>I am EAGER to share with the audience.</a:t>
            </a:r>
          </a:p>
          <a:p>
            <a:pPr marL="228600" indent="-228600">
              <a:buAutoNum type="arabicPeriod"/>
            </a:pPr>
            <a:endParaRPr lang="en-US" baseline="0" dirty="0"/>
          </a:p>
          <a:p>
            <a:pPr marL="0" indent="0">
              <a:buNone/>
            </a:pPr>
            <a:r>
              <a:rPr lang="en-US" baseline="0" dirty="0"/>
              <a:t>Why have you earned the right to deliver the material? Maybe it’s just in the audience’s mind. But you are the authority. Believe it!</a:t>
            </a:r>
          </a:p>
          <a:p>
            <a:pPr marL="0" indent="0">
              <a:buNone/>
            </a:pPr>
            <a:endParaRPr lang="en-US" baseline="0" dirty="0"/>
          </a:p>
          <a:p>
            <a:pPr marL="0" indent="0">
              <a:buNone/>
            </a:pPr>
            <a:r>
              <a:rPr lang="en-US" baseline="0" dirty="0"/>
              <a:t>Why are you enthusiastic about the subject? Remember what is useful, interesting or beneficial about the material.</a:t>
            </a:r>
          </a:p>
          <a:p>
            <a:pPr marL="0" indent="0">
              <a:buNone/>
            </a:pPr>
            <a:endParaRPr lang="en-US" baseline="0" dirty="0"/>
          </a:p>
          <a:p>
            <a:pPr marL="0" indent="0">
              <a:buNone/>
            </a:pPr>
            <a:r>
              <a:rPr lang="en-US" baseline="0" dirty="0"/>
              <a:t>Why are you eager to share your information with the audience? How are you helping them?</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18</a:t>
            </a:fld>
            <a:endParaRPr lang="en-US"/>
          </a:p>
        </p:txBody>
      </p:sp>
    </p:spTree>
    <p:extLst>
      <p:ext uri="{BB962C8B-B14F-4D97-AF65-F5344CB8AC3E}">
        <p14:creationId xmlns:p14="http://schemas.microsoft.com/office/powerpoint/2010/main" val="1420945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take a quick moment to review the points we discussed during preparation. </a:t>
            </a:r>
          </a:p>
          <a:p>
            <a:endParaRPr lang="en-US" dirty="0"/>
          </a:p>
          <a:p>
            <a:r>
              <a:rPr lang="en-US" i="1" dirty="0"/>
              <a:t>Facilitator</a:t>
            </a:r>
            <a:r>
              <a:rPr lang="en-US" i="1" baseline="0" dirty="0"/>
              <a:t> Note: Pull up the Preparation Review Poll Pod. Ask students to answer the question: What is the single most important thing you can do in preparing your presentation? Correct answer: Rehearse. Broadcast Results and discuss as necessary.</a:t>
            </a:r>
            <a:endParaRPr lang="en-US" i="1"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19</a:t>
            </a:fld>
            <a:endParaRPr lang="en-US"/>
          </a:p>
        </p:txBody>
      </p:sp>
    </p:spTree>
    <p:extLst>
      <p:ext uri="{BB962C8B-B14F-4D97-AF65-F5344CB8AC3E}">
        <p14:creationId xmlns:p14="http://schemas.microsoft.com/office/powerpoint/2010/main" val="1715879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Preparing and ensuring</a:t>
            </a:r>
            <a:r>
              <a:rPr lang="en-US" baseline="0" dirty="0"/>
              <a:t> your physical space and equipment is set up and working properly is important in making sure that you are able to have a comfortable environment that supports a smooth and trouble free audio presentation.</a:t>
            </a:r>
          </a:p>
          <a:p>
            <a:endParaRPr lang="en-US" baseline="0" dirty="0"/>
          </a:p>
          <a:p>
            <a:r>
              <a:rPr lang="en-US" baseline="0" dirty="0"/>
              <a:t>In this topic, we’ll talk about why physical considerations are important to a successful WCT delivery.</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20</a:t>
            </a:fld>
            <a:endParaRPr lang="en-US"/>
          </a:p>
        </p:txBody>
      </p:sp>
    </p:spTree>
    <p:extLst>
      <p:ext uri="{BB962C8B-B14F-4D97-AF65-F5344CB8AC3E}">
        <p14:creationId xmlns:p14="http://schemas.microsoft.com/office/powerpoint/2010/main" val="132344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module can</a:t>
            </a:r>
            <a:r>
              <a:rPr lang="en-US" baseline="0" dirty="0"/>
              <a:t> be divided into five different sections, with guidelines and examples in each.</a:t>
            </a:r>
          </a:p>
          <a:p>
            <a:pPr marL="228600" indent="-228600">
              <a:buFont typeface="+mj-lt"/>
              <a:buAutoNum type="arabicPeriod"/>
            </a:pPr>
            <a:r>
              <a:rPr lang="en-US" baseline="0" dirty="0"/>
              <a:t>Instructor Delivery</a:t>
            </a:r>
          </a:p>
          <a:p>
            <a:pPr marL="228600" indent="-228600">
              <a:buFont typeface="+mj-lt"/>
              <a:buAutoNum type="arabicPeriod"/>
            </a:pPr>
            <a:r>
              <a:rPr lang="en-US" baseline="0" dirty="0"/>
              <a:t>Preparation</a:t>
            </a:r>
          </a:p>
          <a:p>
            <a:pPr marL="228600" indent="-228600">
              <a:buFont typeface="+mj-lt"/>
              <a:buAutoNum type="arabicPeriod"/>
            </a:pPr>
            <a:r>
              <a:rPr lang="en-US" baseline="0" dirty="0"/>
              <a:t>Physical Concerns</a:t>
            </a:r>
          </a:p>
          <a:p>
            <a:pPr marL="228600" indent="-228600">
              <a:buFont typeface="+mj-lt"/>
              <a:buAutoNum type="arabicPeriod"/>
            </a:pPr>
            <a:r>
              <a:rPr lang="en-US" baseline="0" dirty="0"/>
              <a:t>Vocal Technique</a:t>
            </a:r>
          </a:p>
          <a:p>
            <a:pPr marL="228600" indent="-228600">
              <a:buFont typeface="+mj-lt"/>
              <a:buAutoNum type="arabicPeriod"/>
            </a:pPr>
            <a:r>
              <a:rPr lang="en-US" baseline="0" dirty="0"/>
              <a:t>Audience Interaction</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3</a:t>
            </a:fld>
            <a:endParaRPr lang="en-US"/>
          </a:p>
        </p:txBody>
      </p:sp>
    </p:spTree>
    <p:extLst>
      <p:ext uri="{BB962C8B-B14F-4D97-AF65-F5344CB8AC3E}">
        <p14:creationId xmlns:p14="http://schemas.microsoft.com/office/powerpoint/2010/main" val="2430507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Never give a webinar presentation from a cubicle or other public or semi-public environment, where you have no control over the noise</a:t>
            </a:r>
            <a:r>
              <a:rPr lang="en-US" baseline="0" dirty="0"/>
              <a:t> level</a:t>
            </a:r>
            <a:r>
              <a:rPr lang="en-US" dirty="0"/>
              <a:t>.</a:t>
            </a:r>
            <a:r>
              <a:rPr lang="en-US" baseline="0" dirty="0"/>
              <a:t> Find an office or conference room with a door. </a:t>
            </a:r>
          </a:p>
          <a:p>
            <a:endParaRPr lang="en-US" baseline="0" dirty="0"/>
          </a:p>
          <a:p>
            <a:r>
              <a:rPr lang="en-US" baseline="0" dirty="0"/>
              <a:t>Always put a sign on the door explaining that there is a live, public presentation in progress. This will help dissuade people from sticking their head in to see if you can answer a quick question.</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21</a:t>
            </a:fld>
            <a:endParaRPr lang="en-US"/>
          </a:p>
        </p:txBody>
      </p:sp>
    </p:spTree>
    <p:extLst>
      <p:ext uri="{BB962C8B-B14F-4D97-AF65-F5344CB8AC3E}">
        <p14:creationId xmlns:p14="http://schemas.microsoft.com/office/powerpoint/2010/main" val="172149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should have liquid handy to combat a dry throat or mouth. The best drink is room temperature water, preferably with just a bit of honey to help soothe your vocal cords. </a:t>
            </a:r>
          </a:p>
          <a:p>
            <a:endParaRPr lang="en-US" dirty="0"/>
          </a:p>
          <a:p>
            <a:r>
              <a:rPr lang="en-US" dirty="0"/>
              <a:t>Drinking ice water can freeze the muscles of your tongue, giving you a slurred "drunken" sound. </a:t>
            </a:r>
          </a:p>
          <a:p>
            <a:endParaRPr lang="en-US" dirty="0"/>
          </a:p>
          <a:p>
            <a:r>
              <a:rPr lang="en-US" dirty="0"/>
              <a:t>Carbonated drinks are dangerous because the gas can produce embarrassing side effects. </a:t>
            </a:r>
          </a:p>
          <a:p>
            <a:endParaRPr lang="en-US"/>
          </a:p>
          <a:p>
            <a:r>
              <a:rPr lang="en-US"/>
              <a:t>Coffee </a:t>
            </a:r>
            <a:r>
              <a:rPr lang="en-US" dirty="0"/>
              <a:t>is acceptable, but only if you drink it black. Dairy or excessive sugar can both cause a gummy "smacking" sound as you talk.</a:t>
            </a:r>
          </a:p>
        </p:txBody>
      </p:sp>
      <p:sp>
        <p:nvSpPr>
          <p:cNvPr id="4" name="Slide Number Placeholder 3"/>
          <p:cNvSpPr>
            <a:spLocks noGrp="1"/>
          </p:cNvSpPr>
          <p:nvPr>
            <p:ph type="sldNum" sz="quarter" idx="10"/>
          </p:nvPr>
        </p:nvSpPr>
        <p:spPr/>
        <p:txBody>
          <a:bodyPr/>
          <a:lstStyle/>
          <a:p>
            <a:fld id="{EA0C52CD-B4B4-436E-8551-4DB0962E78B5}" type="slidenum">
              <a:rPr lang="en-US" smtClean="0"/>
              <a:pPr/>
              <a:t>22</a:t>
            </a:fld>
            <a:endParaRPr lang="en-US"/>
          </a:p>
        </p:txBody>
      </p:sp>
    </p:spTree>
    <p:extLst>
      <p:ext uri="{BB962C8B-B14F-4D97-AF65-F5344CB8AC3E}">
        <p14:creationId xmlns:p14="http://schemas.microsoft.com/office/powerpoint/2010/main" val="384387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a:t>
            </a:r>
            <a:r>
              <a:rPr lang="en-US" baseline="0" dirty="0"/>
              <a:t> should use a checklist to ensure that you have set up and prepared all equipment before the course begins. This checklist would be a personal checklist that is unique to your conferencing setup. You will also be provided with a course checklist in the NHI Instructor Guide for the course you are teaching; however that checklist is specific to the course and does not account for the equipment setup you are using.</a:t>
            </a:r>
          </a:p>
          <a:p>
            <a:endParaRPr lang="en-US" baseline="0" dirty="0"/>
          </a:p>
          <a:p>
            <a:r>
              <a:rPr lang="en-US" baseline="0" dirty="0"/>
              <a:t>Use the checklist to help you remember all the distractions you need to turn off. What would this include?</a:t>
            </a:r>
          </a:p>
          <a:p>
            <a:endParaRPr lang="en-US" baseline="0" dirty="0"/>
          </a:p>
          <a:p>
            <a:r>
              <a:rPr lang="en-US" i="1" baseline="0" dirty="0"/>
              <a:t>Facilitator Note: Pull up the Course Preparation Checklist. Document student’s notes for what to prepare before instructing a course. When notes are complete, have students copy and paste this checklist into a word document or equivalent as a starting point for their personal checklist. Examples of things to address include:</a:t>
            </a:r>
          </a:p>
          <a:p>
            <a:pPr>
              <a:buFont typeface="Arial" pitchFamily="34" charset="0"/>
              <a:buChar char="•"/>
            </a:pPr>
            <a:r>
              <a:rPr lang="en-US" i="1" baseline="0" dirty="0"/>
              <a:t> Close email</a:t>
            </a:r>
          </a:p>
          <a:p>
            <a:pPr>
              <a:buFont typeface="Arial" pitchFamily="34" charset="0"/>
              <a:buChar char="•"/>
            </a:pPr>
            <a:r>
              <a:rPr lang="en-US" i="1" baseline="0" dirty="0"/>
              <a:t> Close instant messenger</a:t>
            </a:r>
          </a:p>
          <a:p>
            <a:pPr>
              <a:buFont typeface="Arial" pitchFamily="34" charset="0"/>
              <a:buChar char="•"/>
            </a:pPr>
            <a:r>
              <a:rPr lang="en-US" i="1" baseline="0" dirty="0"/>
              <a:t> Turn off cell phone/blackberry/pager/etc.</a:t>
            </a:r>
          </a:p>
          <a:p>
            <a:pPr>
              <a:buFont typeface="Arial" pitchFamily="34" charset="0"/>
              <a:buChar char="•"/>
            </a:pPr>
            <a:r>
              <a:rPr lang="en-US" i="1" baseline="0" dirty="0"/>
              <a:t> Mute computer sounds</a:t>
            </a:r>
          </a:p>
          <a:p>
            <a:pPr>
              <a:buFont typeface="Arial" pitchFamily="34" charset="0"/>
              <a:buChar char="•"/>
            </a:pPr>
            <a:r>
              <a:rPr lang="en-US" i="1" baseline="0" dirty="0"/>
              <a:t> Set any additional phone lines to go straight to voicemail so the phone doesn’t ring or disrupt the audio portion of the conference call</a:t>
            </a:r>
            <a:endParaRPr lang="en-US" i="1"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23</a:t>
            </a:fld>
            <a:endParaRPr lang="en-US"/>
          </a:p>
        </p:txBody>
      </p:sp>
    </p:spTree>
    <p:extLst>
      <p:ext uri="{BB962C8B-B14F-4D97-AF65-F5344CB8AC3E}">
        <p14:creationId xmlns:p14="http://schemas.microsoft.com/office/powerpoint/2010/main" val="1517519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the best audio quality, use your telephone handset (always the cleanest sound) or a high quality headset.</a:t>
            </a:r>
            <a:r>
              <a:rPr lang="en-US" baseline="0" dirty="0"/>
              <a:t> The conference bridge is made for virtual conversations.  </a:t>
            </a:r>
          </a:p>
          <a:p>
            <a:endParaRPr lang="en-US" baseline="0" dirty="0"/>
          </a:p>
          <a:p>
            <a:r>
              <a:rPr lang="en-US" i="1" baseline="0" dirty="0"/>
              <a:t>Facilitator Note: Provide examples of high quality headsets that you would recommend to the class.</a:t>
            </a:r>
            <a:endParaRPr lang="en-US" i="1"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24</a:t>
            </a:fld>
            <a:endParaRPr lang="en-US"/>
          </a:p>
        </p:txBody>
      </p:sp>
    </p:spTree>
    <p:extLst>
      <p:ext uri="{BB962C8B-B14F-4D97-AF65-F5344CB8AC3E}">
        <p14:creationId xmlns:p14="http://schemas.microsoft.com/office/powerpoint/2010/main" val="1941363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Check the proper placement of the telephone microphone near your mouth. </a:t>
            </a:r>
          </a:p>
          <a:p>
            <a:endParaRPr lang="en-US" sz="1200"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Instructor Note: Open the poll pod Headset Placement question. Ask student to choose the best headset microphone placement. Once everyone as answered, broadcast the results.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a headset, the best position is usually slightly below and to the side of your mouth (as in picture 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Avoid blowing or popping into the mike. Have a colleague listen to your audio before the conference starts. Try this phrase: "Frank had a small pizza today." Listen for excessive breath on the F and H sounds, popping on the P and T sounds, and hissing on the S and Z sounds. If you hold your finger in front of your lips while saying this, you can feel the positions that have more and less breath pressure.</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25</a:t>
            </a:fld>
            <a:endParaRPr lang="en-US"/>
          </a:p>
        </p:txBody>
      </p:sp>
    </p:spTree>
    <p:extLst>
      <p:ext uri="{BB962C8B-B14F-4D97-AF65-F5344CB8AC3E}">
        <p14:creationId xmlns:p14="http://schemas.microsoft.com/office/powerpoint/2010/main" val="311590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You’ve prepared your instruction,</a:t>
            </a:r>
            <a:r>
              <a:rPr lang="en-US" baseline="0" dirty="0"/>
              <a:t> you’ve prepared your space and equipment, now let’s discuss what to do when actually delivering your presentation to the participants. </a:t>
            </a:r>
          </a:p>
          <a:p>
            <a:endParaRPr lang="en-US" baseline="0" dirty="0"/>
          </a:p>
          <a:p>
            <a:r>
              <a:rPr lang="en-US" baseline="0" dirty="0"/>
              <a:t>Here are tips for keeping your presentation and/or instruction style compelling and effective.</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26</a:t>
            </a:fld>
            <a:endParaRPr lang="en-US"/>
          </a:p>
        </p:txBody>
      </p:sp>
    </p:spTree>
    <p:extLst>
      <p:ext uri="{BB962C8B-B14F-4D97-AF65-F5344CB8AC3E}">
        <p14:creationId xmlns:p14="http://schemas.microsoft.com/office/powerpoint/2010/main" val="2342821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 presenter, don’t worry as much about vocal pitch and cadence as about using your natural enthusiasm and passion for your subject. Your interest is infectious.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you sound like you have given the information many times and are bored with it yourself, your audience will be bored. Remember to stress the relevance of your information for your audience.</a:t>
            </a:r>
          </a:p>
          <a:p>
            <a:endParaRPr lang="en-US" sz="1200" kern="1200" baseline="0" dirty="0">
              <a:solidFill>
                <a:schemeClr val="tx1"/>
              </a:solidFill>
              <a:latin typeface="+mn-lt"/>
              <a:ea typeface="+mn-ea"/>
              <a:cs typeface="+mn-cs"/>
            </a:endParaRPr>
          </a:p>
          <a:p>
            <a:r>
              <a:rPr lang="en-US" dirty="0"/>
              <a:t>A monotone lets your audience drift away from you. Include repeated changes in inflection, tone, volume, and speed to continuously refocus the audience on your voice. You’ll need to go “bigger” than you are used to and comfortable with in your normal personal conversation. When your voice carries the communication load, it needs to be overemphasized and larger than life to engage the listener. </a:t>
            </a:r>
          </a:p>
          <a:p>
            <a:endParaRPr lang="en-US" dirty="0"/>
          </a:p>
          <a:p>
            <a:r>
              <a:rPr lang="en-US" dirty="0"/>
              <a:t>Try listening to voiceover artists on radio commercials,</a:t>
            </a:r>
            <a:r>
              <a:rPr lang="en-US" baseline="0" dirty="0"/>
              <a:t> </a:t>
            </a:r>
            <a:r>
              <a:rPr lang="en-US" dirty="0"/>
              <a:t>television announcements, or even books on tape to get examples of how to punch up the enthusiasm for the message.</a:t>
            </a:r>
          </a:p>
          <a:p>
            <a:endParaRPr lang="en-US" dirty="0"/>
          </a:p>
          <a:p>
            <a:r>
              <a:rPr lang="en-US" i="1" dirty="0"/>
              <a:t>Facilitator Note:</a:t>
            </a:r>
            <a:r>
              <a:rPr lang="en-US" i="1" baseline="0" dirty="0"/>
              <a:t> Provide an example of a radio </a:t>
            </a:r>
            <a:r>
              <a:rPr lang="en-US" i="1" baseline="0" dirty="0" err="1"/>
              <a:t>ad.</a:t>
            </a:r>
            <a:r>
              <a:rPr lang="en-US" i="1" baseline="0" dirty="0"/>
              <a:t> Bring up a Share Pod with the following link open in a web browser (there is no visual component): </a:t>
            </a:r>
            <a:r>
              <a:rPr lang="en-US" dirty="0">
                <a:hlinkClick r:id="rId3"/>
              </a:rPr>
              <a:t>http://www.youtube.com/watch?v=ingJP0WSY70</a:t>
            </a:r>
            <a:r>
              <a:rPr lang="en-US" dirty="0"/>
              <a:t>.</a:t>
            </a:r>
            <a:r>
              <a:rPr lang="en-US" baseline="0" dirty="0"/>
              <a:t> </a:t>
            </a:r>
            <a:r>
              <a:rPr lang="en-US" i="1" baseline="0" dirty="0"/>
              <a:t>Ask students for voice quality characteristics they noticed in the example.</a:t>
            </a:r>
            <a:endParaRPr lang="en-US" i="1"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27</a:t>
            </a:fld>
            <a:endParaRPr lang="en-US"/>
          </a:p>
        </p:txBody>
      </p:sp>
    </p:spTree>
    <p:extLst>
      <p:ext uri="{BB962C8B-B14F-4D97-AF65-F5344CB8AC3E}">
        <p14:creationId xmlns:p14="http://schemas.microsoft.com/office/powerpoint/2010/main" val="505574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a:solidFill>
                  <a:schemeClr val="tx1"/>
                </a:solidFill>
                <a:latin typeface="+mn-lt"/>
                <a:ea typeface="+mn-ea"/>
                <a:cs typeface="+mn-cs"/>
              </a:rPr>
              <a:t>Instructor Note: Provide an example of what you have counted a word used by someone to preface their sentences, whether it was “well,” “so,” “okay,” “um,” or another culprit. Ask students if either they do this or have been in a class/presentation where this has happened. What was the experience like?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Some people start sentences with "Well...", "So..." or other phrases repeated incessantly. Eventually your audience starts counting the occurrences and ignoring what comes after your intro word.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problem is, you cannot hear these yourself. You will likely need a coach to spot them and help work on eliminating them. In Module 5, you will have the opportunity to practice presenting. If you are in the habit of beginning sentences with a phrase like this, we can help make you aware that it is happening.</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28</a:t>
            </a:fld>
            <a:endParaRPr lang="en-US"/>
          </a:p>
        </p:txBody>
      </p:sp>
    </p:spTree>
    <p:extLst>
      <p:ext uri="{BB962C8B-B14F-4D97-AF65-F5344CB8AC3E}">
        <p14:creationId xmlns:p14="http://schemas.microsoft.com/office/powerpoint/2010/main" val="1168227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800100" lvl="1" indent="-342900">
              <a:buFont typeface="Arial" panose="020B0604020202020204" pitchFamily="34" charset="0"/>
              <a:buChar char="•"/>
            </a:pPr>
            <a:r>
              <a:rPr lang="en-US" kern="1200" dirty="0">
                <a:solidFill>
                  <a:schemeClr val="tx1"/>
                </a:solidFill>
              </a:rPr>
              <a:t>Use “we,” “our,” etc., and the organization’s name, avoid “I,” “me,” “my,” etc.</a:t>
            </a:r>
          </a:p>
          <a:p>
            <a:pPr marL="800100" lvl="1" indent="-342900">
              <a:buFont typeface="Arial" panose="020B0604020202020204" pitchFamily="34" charset="0"/>
              <a:buChar char="•"/>
            </a:pPr>
            <a:r>
              <a:rPr lang="en-US" kern="1200" dirty="0">
                <a:solidFill>
                  <a:schemeClr val="tx1"/>
                </a:solidFill>
              </a:rPr>
              <a:t>When answering questions, reinforce key points from your presentation and avoid digressing to irrelevant points. </a:t>
            </a:r>
          </a:p>
          <a:p>
            <a:pPr marL="800100" lvl="1" indent="-342900">
              <a:buFont typeface="Arial" panose="020B0604020202020204" pitchFamily="34" charset="0"/>
              <a:buChar char="•"/>
            </a:pPr>
            <a:r>
              <a:rPr lang="en-US" kern="1200" dirty="0">
                <a:solidFill>
                  <a:schemeClr val="tx1"/>
                </a:solidFill>
              </a:rPr>
              <a:t>If necessary, paraphrase or ask for clarification if you don’t initially understand a question. </a:t>
            </a:r>
          </a:p>
          <a:p>
            <a:pPr marL="800100" lvl="1" indent="-342900">
              <a:buFont typeface="Arial" panose="020B0604020202020204" pitchFamily="34" charset="0"/>
              <a:buChar char="•"/>
            </a:pPr>
            <a:r>
              <a:rPr lang="en-US" kern="1200" dirty="0">
                <a:solidFill>
                  <a:schemeClr val="tx1"/>
                </a:solidFill>
              </a:rPr>
              <a:t>If you don’t know the answer to a question, say so and offer to do research to find the answer and then do it. </a:t>
            </a:r>
          </a:p>
          <a:p>
            <a:pPr marL="800100" lvl="1" indent="-342900">
              <a:buFont typeface="Arial" panose="020B0604020202020204" pitchFamily="34" charset="0"/>
              <a:buChar char="•"/>
            </a:pPr>
            <a:r>
              <a:rPr lang="en-US" kern="1200" dirty="0">
                <a:solidFill>
                  <a:schemeClr val="tx1"/>
                </a:solidFill>
              </a:rPr>
              <a:t>If appropriate, call on a participant/students knowledge and experience to answer a question.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29</a:t>
            </a:fld>
            <a:endParaRPr lang="en-US"/>
          </a:p>
        </p:txBody>
      </p:sp>
    </p:spTree>
    <p:extLst>
      <p:ext uri="{BB962C8B-B14F-4D97-AF65-F5344CB8AC3E}">
        <p14:creationId xmlns:p14="http://schemas.microsoft.com/office/powerpoint/2010/main" val="2315331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Confidence radiates out to an audience. You need to have a clear vision in your mind of your right to present the information and the benefits the audience will receive by listening to you.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 declarative in your statements to give them more power. Watch out for qualifiers that soften your statements. “Pretty much”, “kind of”, “sort of”, and similar phrases do nothing to help you. Even when your audience does not notice them consciously, they subconsciously weaken your message.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classic example is finishing by saying “That’s pretty much everything I wanted to tell you.” Either it is everything you wanted to tell them or you are leaving something out. Why introduce doubt in the listener’s mind?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Some political analysts say that six words helped George HW Bush win the US presidential election in 1988: “Read my lips… No new taxes.” The statement was confident and absolutely declarative, with no room for modifiers or qualifiers. The impact of presenting in this style is dramatic.</a:t>
            </a:r>
          </a:p>
          <a:p>
            <a:endParaRPr lang="en-US" sz="1200"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Instructor Note: Open the Be Declarative Notes Pod. Ask students to brainstorm additional examples of things they’ve heard presenters say that negate confidence. What are things they want to avoid saying/doing as instructors? On the flip side, what are things they can say to grab participants attention? (Example: “This is the most important thing I’m going to tell you in this class.”)</a:t>
            </a:r>
            <a:endParaRPr lang="en-US" i="1"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30</a:t>
            </a:fld>
            <a:endParaRPr lang="en-US"/>
          </a:p>
        </p:txBody>
      </p:sp>
    </p:spTree>
    <p:extLst>
      <p:ext uri="{BB962C8B-B14F-4D97-AF65-F5344CB8AC3E}">
        <p14:creationId xmlns:p14="http://schemas.microsoft.com/office/powerpoint/2010/main" val="101521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topic, we will discuss the</a:t>
            </a:r>
            <a:r>
              <a:rPr lang="en-US" baseline="0" dirty="0"/>
              <a:t> instructor skill sets necessary to keep your participants actively engaged and attentive throughout the NHI WCT, what habits to avoid and overall keys to a successful Instructor presentation.</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4</a:t>
            </a:fld>
            <a:endParaRPr lang="en-US"/>
          </a:p>
        </p:txBody>
      </p:sp>
    </p:spTree>
    <p:extLst>
      <p:ext uri="{BB962C8B-B14F-4D97-AF65-F5344CB8AC3E}">
        <p14:creationId xmlns:p14="http://schemas.microsoft.com/office/powerpoint/2010/main" val="421530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Over the course of a long course, you can easily let your energy flag. Watch out for a sigh while talking. This is a huge cue for the audience that the subject doesn't interest you, which means it shouldn’t interest them.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Tricks for maintaining energy in your voice include speaking with your hands. Let them fly! Stand up and pace while presenting. Consciously smile every now and then. Do something to reinvigorate yourself. If you are working stories and anecdotes into your presentation, these should help to re-interest you in your own</a:t>
            </a:r>
          </a:p>
          <a:p>
            <a:r>
              <a:rPr lang="en-US" sz="1200" kern="1200" baseline="0" dirty="0">
                <a:solidFill>
                  <a:schemeClr val="tx1"/>
                </a:solidFill>
                <a:latin typeface="+mn-lt"/>
                <a:ea typeface="+mn-ea"/>
                <a:cs typeface="+mn-cs"/>
              </a:rPr>
              <a:t>delivery.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Energy is also important within a single sentence. Don't let your voice drop off towards the end of a sentence. Every word you say should be important enough for the audience to listen to.</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Remember that a change in vocal tone refocuses your audience's attention. So suddenly speeding up and dropping your voice has the opposite effect you imagine. It makes your audience pay more attention, not less.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you need to skip over something or downplay it, don't sound apologetic or different from the rest of your presentation. "We can safely leave this for you to study on your own later. Let's move on to something I think you'll find very interesting..."</a:t>
            </a:r>
            <a:endParaRPr lang="en-US" dirty="0"/>
          </a:p>
          <a:p>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31</a:t>
            </a:fld>
            <a:endParaRPr lang="en-US"/>
          </a:p>
        </p:txBody>
      </p:sp>
    </p:spTree>
    <p:extLst>
      <p:ext uri="{BB962C8B-B14F-4D97-AF65-F5344CB8AC3E}">
        <p14:creationId xmlns:p14="http://schemas.microsoft.com/office/powerpoint/2010/main" val="1363892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Since the audience can't see you, your voice is the only thing they have to know that you are there and to build a sense of connection. </a:t>
            </a:r>
          </a:p>
          <a:p>
            <a:endParaRPr lang="en-US" sz="1200"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Instructor Note: Pause here to illustrate the effect. Give the students at least 5-10 seconds of silence.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Did you wonder if we had lost connection? As little as a three-second pause (if unexpected) can take your audience's focus off the material and onto thoughts of whether they have lost connection or lost the sound.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Think of yourself as a radio host who can't afford "dead air.“ If you do need to take a break for a sip of</a:t>
            </a:r>
          </a:p>
          <a:p>
            <a:r>
              <a:rPr lang="en-US" sz="1200" kern="1200" baseline="0" dirty="0">
                <a:solidFill>
                  <a:schemeClr val="tx1"/>
                </a:solidFill>
                <a:latin typeface="+mn-lt"/>
                <a:ea typeface="+mn-ea"/>
                <a:cs typeface="+mn-cs"/>
              </a:rPr>
              <a:t>water or to collect your thoughts, let your audience know that there will be a short silence.</a:t>
            </a:r>
          </a:p>
          <a:p>
            <a:endParaRPr lang="en-US" sz="1200"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Instructor Note: Discussion: What could you say if you know you need to pause, either to take a sip of water, find your notes for something, etc.?</a:t>
            </a:r>
            <a:endParaRPr lang="en-US" i="1"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32</a:t>
            </a:fld>
            <a:endParaRPr lang="en-US"/>
          </a:p>
        </p:txBody>
      </p:sp>
    </p:spTree>
    <p:extLst>
      <p:ext uri="{BB962C8B-B14F-4D97-AF65-F5344CB8AC3E}">
        <p14:creationId xmlns:p14="http://schemas.microsoft.com/office/powerpoint/2010/main" val="234795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that you have the</a:t>
            </a:r>
            <a:r>
              <a:rPr lang="en-US" baseline="0" dirty="0"/>
              <a:t> tools to speak with energy and confidence, and keep your audience engaged,  how do you really connect with them and draw them out?  One way to do that is with well thought out questions.  </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33</a:t>
            </a:fld>
            <a:endParaRPr lang="en-US"/>
          </a:p>
        </p:txBody>
      </p:sp>
    </p:spTree>
    <p:extLst>
      <p:ext uri="{BB962C8B-B14F-4D97-AF65-F5344CB8AC3E}">
        <p14:creationId xmlns:p14="http://schemas.microsoft.com/office/powerpoint/2010/main" val="1734900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At the far end of the sentence some instructors slip in a rhetorical question, which may be an actual word, ("right?") or may be a questioning inflection. </a:t>
            </a:r>
          </a:p>
          <a:p>
            <a:endParaRPr lang="en-US" sz="1200"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Instructor Note: Provide an example sentence that ends in a questioning inflection or “right?” You could even repeat what you just said with the inflection: Some instructors slip in a rhetorical question…right?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Ending sentences on a question leads to frustration in your audience. You are implying that they should respond, but not letting them do so. Or, if you are in a presentation with open phone lines, some people may begin to respond, which is also disruptive and probably not your intent. You are trying to engage your audience, but this is not the way to do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Again, you will likely need help to note this and work on eliminating it, which we will get to in Module 5. Remember, Module 5 is meant to be helpful and supportive, so do not get concerned with the presentation. It is much better to be aware of and correct any bad habits than it is to continue to do them.</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34</a:t>
            </a:fld>
            <a:endParaRPr lang="en-US"/>
          </a:p>
        </p:txBody>
      </p:sp>
    </p:spTree>
    <p:extLst>
      <p:ext uri="{BB962C8B-B14F-4D97-AF65-F5344CB8AC3E}">
        <p14:creationId xmlns:p14="http://schemas.microsoft.com/office/powerpoint/2010/main" val="865984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talked about</a:t>
            </a:r>
            <a:r>
              <a:rPr lang="en-US" baseline="0" dirty="0"/>
              <a:t> how using rhetorical questions do not actually engage your audience. How then, can you positively interact with the audience and keep them connected with the course?  Again, Questions…just not rhetorical ones.  </a:t>
            </a:r>
          </a:p>
          <a:p>
            <a:endParaRPr lang="en-US" baseline="0" dirty="0"/>
          </a:p>
          <a:p>
            <a:r>
              <a:rPr lang="en-US" baseline="0" dirty="0"/>
              <a:t>What type of questions can add to the effectiveness of your WCT presentations?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An important part of being effective as an online presenter is learning how to work with your audience. That is more than just running online polls. Your delivery style can influence how they perceive you and the session as well. </a:t>
            </a:r>
            <a:r>
              <a:rPr lang="en-US" kern="1200" dirty="0">
                <a:solidFill>
                  <a:schemeClr val="tx1"/>
                </a:solidFill>
              </a:rPr>
              <a:t>WCT Distance Learning can lose its effectiveness without the development of thoughtful, relevant questions and instructor‘s moderation of responses. </a:t>
            </a:r>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35</a:t>
            </a:fld>
            <a:endParaRPr lang="en-US"/>
          </a:p>
        </p:txBody>
      </p:sp>
    </p:spTree>
    <p:extLst>
      <p:ext uri="{BB962C8B-B14F-4D97-AF65-F5344CB8AC3E}">
        <p14:creationId xmlns:p14="http://schemas.microsoft.com/office/powerpoint/2010/main" val="3070411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pPr marL="342900" indent="-342900">
              <a:buFont typeface="Wingdings" panose="05000000000000000000" pitchFamily="2" charset="2"/>
              <a:buChar char="§"/>
            </a:pPr>
            <a:r>
              <a:rPr lang="en-US" kern="1200" dirty="0">
                <a:solidFill>
                  <a:schemeClr val="tx1"/>
                </a:solidFill>
              </a:rPr>
              <a:t>The following guidelines are recommended to promote an important element; constructivist thinking, in the distance learning discussion and pedagogy:</a:t>
            </a:r>
          </a:p>
          <a:p>
            <a:pPr marL="914400" lvl="1" indent="-457200">
              <a:buFont typeface="+mj-lt"/>
              <a:buAutoNum type="arabicPeriod"/>
            </a:pPr>
            <a:r>
              <a:rPr lang="en-US" kern="1200" dirty="0">
                <a:solidFill>
                  <a:schemeClr val="tx1"/>
                </a:solidFill>
              </a:rPr>
              <a:t>Pose a stimulating question</a:t>
            </a:r>
          </a:p>
          <a:p>
            <a:pPr marL="914400" lvl="1" indent="-457200">
              <a:buFont typeface="+mj-lt"/>
              <a:buAutoNum type="arabicPeriod"/>
            </a:pPr>
            <a:r>
              <a:rPr lang="en-US" kern="1200" dirty="0">
                <a:solidFill>
                  <a:schemeClr val="tx1"/>
                </a:solidFill>
              </a:rPr>
              <a:t>Brainstorm answers to the question</a:t>
            </a:r>
          </a:p>
          <a:p>
            <a:pPr marL="914400" lvl="1" indent="-457200">
              <a:buFont typeface="+mj-lt"/>
              <a:buAutoNum type="arabicPeriod"/>
            </a:pPr>
            <a:r>
              <a:rPr lang="en-US" kern="1200" dirty="0">
                <a:solidFill>
                  <a:schemeClr val="tx1"/>
                </a:solidFill>
              </a:rPr>
              <a:t>Compare ideas and</a:t>
            </a:r>
          </a:p>
          <a:p>
            <a:pPr marL="914400" lvl="1" indent="-457200">
              <a:buFont typeface="+mj-lt"/>
              <a:buAutoNum type="arabicPeriod"/>
            </a:pPr>
            <a:r>
              <a:rPr lang="en-US" kern="1200" dirty="0">
                <a:solidFill>
                  <a:schemeClr val="tx1"/>
                </a:solidFill>
              </a:rPr>
              <a:t>Fuse to the curriculum</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0C52CD-B4B4-436E-8551-4DB0962E78B5}" type="slidenum">
              <a:rPr lang="en-US" smtClean="0"/>
              <a:pPr/>
              <a:t>36</a:t>
            </a:fld>
            <a:endParaRPr lang="en-US" dirty="0"/>
          </a:p>
        </p:txBody>
      </p:sp>
    </p:spTree>
    <p:extLst>
      <p:ext uri="{BB962C8B-B14F-4D97-AF65-F5344CB8AC3E}">
        <p14:creationId xmlns:p14="http://schemas.microsoft.com/office/powerpoint/2010/main" val="146210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pPr marL="342900" indent="-342900">
              <a:buFont typeface="Wingdings" panose="05000000000000000000" pitchFamily="2" charset="2"/>
              <a:buChar char="§"/>
            </a:pPr>
            <a:r>
              <a:rPr lang="en-US" kern="1200" dirty="0">
                <a:solidFill>
                  <a:schemeClr val="tx1"/>
                </a:solidFill>
              </a:rPr>
              <a:t>The first step in this process, is to pose a stimulating question.  The question deserves special focus due to its important role in dictating the direction of the online discussion. As a result, it is recommended that instructors consider: </a:t>
            </a:r>
          </a:p>
          <a:p>
            <a:pPr marL="800100" lvl="1" indent="-342900">
              <a:buFont typeface="Arial" panose="020B0604020202020204" pitchFamily="34" charset="0"/>
              <a:buChar char="•"/>
            </a:pPr>
            <a:r>
              <a:rPr lang="en-US" kern="1200" dirty="0">
                <a:solidFill>
                  <a:schemeClr val="tx1"/>
                </a:solidFill>
              </a:rPr>
              <a:t>the cognitive levels of the questions </a:t>
            </a:r>
          </a:p>
          <a:p>
            <a:pPr marL="800100" lvl="1" indent="-342900">
              <a:buFont typeface="Arial" panose="020B0604020202020204" pitchFamily="34" charset="0"/>
              <a:buChar char="•"/>
            </a:pPr>
            <a:r>
              <a:rPr lang="en-US" kern="1200" dirty="0">
                <a:solidFill>
                  <a:schemeClr val="tx1"/>
                </a:solidFill>
              </a:rPr>
              <a:t>the educational situation </a:t>
            </a:r>
          </a:p>
          <a:p>
            <a:pPr marL="800100" lvl="1" indent="-342900">
              <a:buFont typeface="Arial" panose="020B0604020202020204" pitchFamily="34" charset="0"/>
              <a:buChar char="•"/>
            </a:pPr>
            <a:r>
              <a:rPr lang="en-US" kern="1200" dirty="0">
                <a:solidFill>
                  <a:schemeClr val="tx1"/>
                </a:solidFill>
              </a:rPr>
              <a:t>the goals and objectives of the instruction </a:t>
            </a:r>
          </a:p>
          <a:p>
            <a:pPr marL="800100" lvl="1" indent="-342900">
              <a:buFont typeface="Arial" panose="020B0604020202020204" pitchFamily="34" charset="0"/>
              <a:buChar char="•"/>
            </a:pPr>
            <a:r>
              <a:rPr lang="en-US" kern="1200" dirty="0">
                <a:solidFill>
                  <a:schemeClr val="tx1"/>
                </a:solidFill>
              </a:rPr>
              <a:t>the needs of the students when designing online discussion questions. </a:t>
            </a:r>
            <a:endParaRPr lang="en-US" dirty="0"/>
          </a:p>
          <a:p>
            <a:endParaRPr lang="en-US" dirty="0"/>
          </a:p>
          <a:p>
            <a:endParaRPr lang="en-US" dirty="0"/>
          </a:p>
          <a:p>
            <a:r>
              <a:rPr lang="en-US"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EA0C52CD-B4B4-436E-8551-4DB0962E78B5}" type="slidenum">
              <a:rPr lang="en-US" smtClean="0"/>
              <a:pPr/>
              <a:t>37</a:t>
            </a:fld>
            <a:endParaRPr lang="en-US"/>
          </a:p>
        </p:txBody>
      </p:sp>
    </p:spTree>
    <p:extLst>
      <p:ext uri="{BB962C8B-B14F-4D97-AF65-F5344CB8AC3E}">
        <p14:creationId xmlns:p14="http://schemas.microsoft.com/office/powerpoint/2010/main" val="3822767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1" dirty="0"/>
          </a:p>
          <a:p>
            <a:pPr marL="342900" lvl="1" indent="-342900">
              <a:buFont typeface="Wingdings" panose="05000000000000000000" pitchFamily="2" charset="2"/>
              <a:buChar char="§"/>
            </a:pPr>
            <a:r>
              <a:rPr lang="en-US" kern="1200" dirty="0">
                <a:solidFill>
                  <a:schemeClr val="tx1"/>
                </a:solidFill>
              </a:rPr>
              <a:t>A survey of the types of discussion questions used by online instructors revealed that the questions could be grouped into the following categories:</a:t>
            </a:r>
          </a:p>
          <a:p>
            <a:pPr marL="800100" lvl="2" indent="-342900">
              <a:buFont typeface="Arial" panose="020B0604020202020204" pitchFamily="34" charset="0"/>
              <a:buChar char="•"/>
            </a:pPr>
            <a:r>
              <a:rPr lang="en-US" sz="2400" b="1" kern="1200" dirty="0">
                <a:solidFill>
                  <a:schemeClr val="tx1"/>
                </a:solidFill>
              </a:rPr>
              <a:t>Interest-arousing and attention-getting questions:  </a:t>
            </a:r>
            <a:r>
              <a:rPr lang="en-US" sz="2400" kern="1200" dirty="0">
                <a:solidFill>
                  <a:schemeClr val="tx1"/>
                </a:solidFill>
              </a:rPr>
              <a:t>Example:  “”If you awakened in the year 2399, what is the first thing you may notice?</a:t>
            </a:r>
          </a:p>
          <a:p>
            <a:pPr marL="800100" lvl="2" indent="-342900">
              <a:buFont typeface="Arial" panose="020B0604020202020204" pitchFamily="34" charset="0"/>
              <a:buChar char="•"/>
            </a:pPr>
            <a:r>
              <a:rPr lang="en-US" sz="2400" b="1" kern="1200" dirty="0">
                <a:solidFill>
                  <a:schemeClr val="tx1"/>
                </a:solidFill>
              </a:rPr>
              <a:t>Diagnosing and checking questions:  </a:t>
            </a:r>
            <a:r>
              <a:rPr lang="en-US" sz="2400" kern="1200" dirty="0">
                <a:solidFill>
                  <a:schemeClr val="tx1"/>
                </a:solidFill>
              </a:rPr>
              <a:t>Example:  “Does anyone know </a:t>
            </a:r>
            <a:r>
              <a:rPr lang="en-US" sz="2400" kern="1200" dirty="0" err="1">
                <a:solidFill>
                  <a:schemeClr val="tx1"/>
                </a:solidFill>
              </a:rPr>
              <a:t>Senge’s</a:t>
            </a:r>
            <a:r>
              <a:rPr lang="en-US" sz="2400" kern="1200" dirty="0">
                <a:solidFill>
                  <a:schemeClr val="tx1"/>
                </a:solidFill>
              </a:rPr>
              <a:t> five principles of a learning organization?</a:t>
            </a:r>
          </a:p>
          <a:p>
            <a:pPr marL="800100" lvl="2" indent="-342900">
              <a:buFont typeface="Arial" panose="020B0604020202020204" pitchFamily="34" charset="0"/>
              <a:buChar char="•"/>
            </a:pPr>
            <a:r>
              <a:rPr lang="en-US" sz="2400" b="1" kern="1200" dirty="0">
                <a:solidFill>
                  <a:schemeClr val="tx1"/>
                </a:solidFill>
              </a:rPr>
              <a:t>Recollection of specific facts or information questions:  </a:t>
            </a:r>
            <a:r>
              <a:rPr lang="en-US" sz="2400" kern="1200" dirty="0">
                <a:solidFill>
                  <a:schemeClr val="tx1"/>
                </a:solidFill>
              </a:rPr>
              <a:t>Example:  Who can name the main characters in Moby Dick?  </a:t>
            </a:r>
          </a:p>
          <a:p>
            <a:pPr algn="ct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38</a:t>
            </a:fld>
            <a:endParaRPr lang="en-US"/>
          </a:p>
        </p:txBody>
      </p:sp>
    </p:spTree>
    <p:extLst>
      <p:ext uri="{BB962C8B-B14F-4D97-AF65-F5344CB8AC3E}">
        <p14:creationId xmlns:p14="http://schemas.microsoft.com/office/powerpoint/2010/main" val="1636523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1" dirty="0"/>
          </a:p>
          <a:p>
            <a:pPr marL="800100" lvl="3" indent="-342900">
              <a:buFont typeface="Arial" panose="020B0604020202020204" pitchFamily="34" charset="0"/>
              <a:buChar char="•"/>
            </a:pPr>
            <a:r>
              <a:rPr lang="en-US" sz="2400" b="1" kern="1200" dirty="0">
                <a:solidFill>
                  <a:schemeClr val="tx1"/>
                </a:solidFill>
              </a:rPr>
              <a:t>Managerial questions:  </a:t>
            </a:r>
            <a:r>
              <a:rPr lang="en-US" sz="2400" kern="1200" dirty="0">
                <a:solidFill>
                  <a:schemeClr val="tx1"/>
                </a:solidFill>
              </a:rPr>
              <a:t>Example:  “Did you request an extension on the assignment due date?</a:t>
            </a:r>
          </a:p>
          <a:p>
            <a:pPr marL="800100" lvl="3" indent="-342900">
              <a:buFont typeface="Arial" panose="020B0604020202020204" pitchFamily="34" charset="0"/>
              <a:buChar char="•"/>
            </a:pPr>
            <a:r>
              <a:rPr lang="en-US" sz="2400" b="1" kern="1200" dirty="0">
                <a:solidFill>
                  <a:schemeClr val="tx1"/>
                </a:solidFill>
              </a:rPr>
              <a:t>Structure and redirect learning questions:  </a:t>
            </a:r>
            <a:r>
              <a:rPr lang="en-US" sz="2400" kern="1200" dirty="0">
                <a:solidFill>
                  <a:schemeClr val="tx1"/>
                </a:solidFill>
              </a:rPr>
              <a:t>Example: “Now that we have discussed the advantages of and limitations to, formative evaluation, who can do the same for summative evaluation?</a:t>
            </a:r>
          </a:p>
          <a:p>
            <a:pPr marL="800100" lvl="3" indent="-342900">
              <a:buFont typeface="Arial" panose="020B0604020202020204" pitchFamily="34" charset="0"/>
              <a:buChar char="•"/>
            </a:pPr>
            <a:r>
              <a:rPr lang="en-US" sz="2400" b="1" kern="1200" dirty="0">
                <a:solidFill>
                  <a:schemeClr val="tx1"/>
                </a:solidFill>
              </a:rPr>
              <a:t>Allow expression of affect questions:  </a:t>
            </a:r>
            <a:r>
              <a:rPr lang="en-US" sz="2400" kern="1200" dirty="0">
                <a:solidFill>
                  <a:schemeClr val="tx1"/>
                </a:solidFill>
              </a:rPr>
              <a:t>Example:  “How did you feel about our online guests list of ten things trainers do to shoot themselves in the foot?”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39</a:t>
            </a:fld>
            <a:endParaRPr lang="en-US"/>
          </a:p>
        </p:txBody>
      </p:sp>
    </p:spTree>
    <p:extLst>
      <p:ext uri="{BB962C8B-B14F-4D97-AF65-F5344CB8AC3E}">
        <p14:creationId xmlns:p14="http://schemas.microsoft.com/office/powerpoint/2010/main" val="2071651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1" dirty="0"/>
          </a:p>
          <a:p>
            <a:pPr marL="800100" lvl="4" indent="-342900">
              <a:buFont typeface="Arial" panose="020B0604020202020204" pitchFamily="34" charset="0"/>
              <a:buChar char="•"/>
            </a:pPr>
            <a:r>
              <a:rPr lang="en-US" sz="2400" b="1" kern="1200" dirty="0">
                <a:solidFill>
                  <a:schemeClr val="tx1"/>
                </a:solidFill>
              </a:rPr>
              <a:t>Encourage higher level thought processes questions:  </a:t>
            </a:r>
            <a:r>
              <a:rPr lang="en-US" sz="2400" kern="1200" dirty="0">
                <a:solidFill>
                  <a:schemeClr val="tx1"/>
                </a:solidFill>
              </a:rPr>
              <a:t>Example:  “Considering what you have read and what was discussed in the posts this past week, can you summarize all of the ways there are to overcome obstacles to effective teamwork?”</a:t>
            </a:r>
          </a:p>
          <a:p>
            <a:pPr marL="342900" lvl="3" indent="-342900">
              <a:buFont typeface="Wingdings" panose="05000000000000000000" pitchFamily="2" charset="2"/>
              <a:buChar char="§"/>
            </a:pPr>
            <a:r>
              <a:rPr lang="en-US" sz="2400" kern="1200" dirty="0">
                <a:solidFill>
                  <a:schemeClr val="tx1"/>
                </a:solidFill>
              </a:rPr>
              <a:t>During the discussion process, it is important that instructors continuously manage students’ ideas and further facilitate student interactions.  However, if the online discussion is going well without instructor feedback, it is best for instructor to hold back from jumping into the discussion until the students’ responses begin to wane.  At that point, it is recommended that instructors summarize key points that were made or ask prompting/leading questions to recharge the discussion.</a:t>
            </a:r>
          </a:p>
        </p:txBody>
      </p:sp>
      <p:sp>
        <p:nvSpPr>
          <p:cNvPr id="4" name="Slide Number Placeholder 3"/>
          <p:cNvSpPr>
            <a:spLocks noGrp="1"/>
          </p:cNvSpPr>
          <p:nvPr>
            <p:ph type="sldNum" sz="quarter" idx="10"/>
          </p:nvPr>
        </p:nvSpPr>
        <p:spPr/>
        <p:txBody>
          <a:bodyPr/>
          <a:lstStyle/>
          <a:p>
            <a:fld id="{EA0C52CD-B4B4-436E-8551-4DB0962E78B5}" type="slidenum">
              <a:rPr lang="en-US" smtClean="0"/>
              <a:pPr/>
              <a:t>40</a:t>
            </a:fld>
            <a:endParaRPr lang="en-US"/>
          </a:p>
        </p:txBody>
      </p:sp>
    </p:spTree>
    <p:extLst>
      <p:ext uri="{BB962C8B-B14F-4D97-AF65-F5344CB8AC3E}">
        <p14:creationId xmlns:p14="http://schemas.microsoft.com/office/powerpoint/2010/main" val="104321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u="sng" strike="noStrike" kern="1200" baseline="0" dirty="0">
                <a:solidFill>
                  <a:schemeClr val="tx1"/>
                </a:solidFill>
                <a:latin typeface="+mn-lt"/>
                <a:ea typeface="+mn-ea"/>
                <a:cs typeface="+mn-cs"/>
              </a:rPr>
              <a:t>Instructor Delivery</a:t>
            </a:r>
          </a:p>
          <a:p>
            <a:r>
              <a:rPr lang="en-US" sz="1000" dirty="0"/>
              <a:t>The Instructors Presentation skills are key to the success of any web based distance learning training program.  Some of the</a:t>
            </a:r>
          </a:p>
          <a:p>
            <a:pPr marL="0" indent="0">
              <a:buFont typeface="Wingdings" panose="05000000000000000000" pitchFamily="2" charset="2"/>
              <a:buNone/>
            </a:pPr>
            <a:endParaRPr lang="en-US" sz="1000" dirty="0"/>
          </a:p>
          <a:p>
            <a:pPr marL="171450" indent="-171450">
              <a:buFont typeface="Wingdings" panose="05000000000000000000" pitchFamily="2" charset="2"/>
              <a:buChar char="§"/>
            </a:pPr>
            <a:r>
              <a:rPr lang="en-US" sz="1000" dirty="0"/>
              <a:t>Qualities of A Successful Instructor</a:t>
            </a:r>
            <a:r>
              <a:rPr lang="en-US" sz="1000" baseline="0" dirty="0"/>
              <a:t> - </a:t>
            </a:r>
            <a:r>
              <a:rPr lang="en-US" sz="1000" dirty="0"/>
              <a:t> (</a:t>
            </a:r>
            <a:r>
              <a:rPr lang="en-US" sz="1000" dirty="0" err="1"/>
              <a:t>Raths</a:t>
            </a:r>
            <a:r>
              <a:rPr lang="en-US" sz="1000" dirty="0"/>
              <a:t> 1999) state that:  “Instructors who thrive in the web based classroom, combine skills of a traditional classroom teacher, with that of a technical support representative.”  Such an Instructor will engage students, spark their curiosity and are also:</a:t>
            </a:r>
          </a:p>
          <a:p>
            <a:pPr marL="800100" lvl="1" indent="-342900">
              <a:buFont typeface="Arial" panose="020B0604020202020204" pitchFamily="34" charset="0"/>
              <a:buChar char="•"/>
            </a:pPr>
            <a:r>
              <a:rPr lang="en-US" sz="1000" dirty="0"/>
              <a:t>Organized</a:t>
            </a:r>
          </a:p>
          <a:p>
            <a:pPr marL="800100" lvl="1" indent="-342900">
              <a:buFont typeface="Arial" panose="020B0604020202020204" pitchFamily="34" charset="0"/>
              <a:buChar char="•"/>
            </a:pPr>
            <a:r>
              <a:rPr lang="en-US" sz="1000" dirty="0"/>
              <a:t>Responsive</a:t>
            </a:r>
          </a:p>
          <a:p>
            <a:pPr marL="800100" lvl="1" indent="-342900">
              <a:buFont typeface="Arial" panose="020B0604020202020204" pitchFamily="34" charset="0"/>
              <a:buChar char="•"/>
            </a:pPr>
            <a:r>
              <a:rPr lang="en-US" sz="1000" dirty="0"/>
              <a:t>Polite/Courteous</a:t>
            </a:r>
          </a:p>
          <a:p>
            <a:pPr marL="800100" lvl="1" indent="-342900">
              <a:buFont typeface="Arial" panose="020B0604020202020204" pitchFamily="34" charset="0"/>
              <a:buChar char="•"/>
            </a:pPr>
            <a:r>
              <a:rPr lang="en-US" sz="1000" dirty="0"/>
              <a:t>Patient and Flexible</a:t>
            </a:r>
          </a:p>
          <a:p>
            <a:pPr marL="171450" lvl="0" indent="-171450">
              <a:buFont typeface="Wingdings" panose="05000000000000000000" pitchFamily="2" charset="2"/>
              <a:buChar char="§"/>
            </a:pPr>
            <a:r>
              <a:rPr lang="en-US" sz="1000" dirty="0"/>
              <a:t>The overall goal is to make the participants Web Conference Training experience more enjoyable, effective and engaging.</a:t>
            </a:r>
          </a:p>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0C52CD-B4B4-436E-8551-4DB0962E78B5}" type="slidenum">
              <a:rPr lang="en-US" smtClean="0"/>
              <a:pPr/>
              <a:t>5</a:t>
            </a:fld>
            <a:endParaRPr lang="en-US"/>
          </a:p>
        </p:txBody>
      </p:sp>
    </p:spTree>
    <p:extLst>
      <p:ext uri="{BB962C8B-B14F-4D97-AF65-F5344CB8AC3E}">
        <p14:creationId xmlns:p14="http://schemas.microsoft.com/office/powerpoint/2010/main" val="923016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Effective Instruction</a:t>
            </a:r>
            <a:r>
              <a:rPr lang="en-US" b="1" dirty="0"/>
              <a:t> </a:t>
            </a:r>
          </a:p>
          <a:p>
            <a:pPr marL="342900" indent="-342900">
              <a:buFont typeface="Wingdings" panose="05000000000000000000" pitchFamily="2" charset="2"/>
              <a:buChar char="§"/>
            </a:pPr>
            <a:r>
              <a:rPr lang="en-US" dirty="0">
                <a:solidFill>
                  <a:schemeClr val="tx1"/>
                </a:solidFill>
              </a:rPr>
              <a:t>The following are practical suggestions to assist the Distance Instructor in effective instruction:</a:t>
            </a:r>
          </a:p>
          <a:p>
            <a:pPr marL="800100" lvl="1" indent="-342900">
              <a:buFont typeface="Arial" panose="020B0604020202020204" pitchFamily="34" charset="0"/>
              <a:buChar char="•"/>
            </a:pPr>
            <a:r>
              <a:rPr lang="en-US" kern="1200" dirty="0">
                <a:solidFill>
                  <a:schemeClr val="tx1"/>
                </a:solidFill>
              </a:rPr>
              <a:t>Project your voice; speak from your diaphragm rather than your throat.</a:t>
            </a:r>
          </a:p>
          <a:p>
            <a:pPr marL="800100" lvl="1" indent="-342900">
              <a:buFont typeface="Arial" panose="020B0604020202020204" pitchFamily="34" charset="0"/>
              <a:buChar char="•"/>
            </a:pPr>
            <a:r>
              <a:rPr lang="en-US" kern="1200" dirty="0">
                <a:solidFill>
                  <a:schemeClr val="tx1"/>
                </a:solidFill>
              </a:rPr>
              <a:t>Be natural; use a conversational tone of voice, only slightly louder.</a:t>
            </a:r>
          </a:p>
          <a:p>
            <a:pPr marL="800100" lvl="1" indent="-342900">
              <a:buFont typeface="Arial" panose="020B0604020202020204" pitchFamily="34" charset="0"/>
              <a:buChar char="•"/>
            </a:pPr>
            <a:r>
              <a:rPr lang="en-US" kern="1200" dirty="0">
                <a:solidFill>
                  <a:schemeClr val="tx1"/>
                </a:solidFill>
              </a:rPr>
              <a:t>Vary the speed of your voice for effect, slowing down or pausing for an important point helps to command attention.</a:t>
            </a:r>
          </a:p>
          <a:p>
            <a:pPr marL="800100" lvl="1" indent="-342900">
              <a:buFont typeface="Arial" panose="020B0604020202020204" pitchFamily="34" charset="0"/>
              <a:buChar char="•"/>
            </a:pPr>
            <a:r>
              <a:rPr lang="en-US" kern="1200" dirty="0">
                <a:solidFill>
                  <a:schemeClr val="tx1"/>
                </a:solidFill>
              </a:rPr>
              <a:t>Use terms your audience understands. </a:t>
            </a:r>
          </a:p>
          <a:p>
            <a:pPr marL="800100" lvl="1" indent="-342900">
              <a:buFont typeface="Arial" panose="020B0604020202020204" pitchFamily="34" charset="0"/>
              <a:buChar char="•"/>
            </a:pPr>
            <a:r>
              <a:rPr lang="en-US" kern="1200" dirty="0">
                <a:solidFill>
                  <a:schemeClr val="tx1"/>
                </a:solidFill>
              </a:rPr>
              <a:t>State your main points, explain them, and then summarize them.</a:t>
            </a:r>
          </a:p>
          <a:p>
            <a:pPr marL="0" lvl="0" indent="0">
              <a:buFont typeface="Arial" panose="020B0604020202020204" pitchFamily="34" charset="0"/>
              <a:buNone/>
            </a:pPr>
            <a:endParaRPr lang="en-US" kern="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41</a:t>
            </a:fld>
            <a:endParaRPr lang="en-US"/>
          </a:p>
        </p:txBody>
      </p:sp>
    </p:spTree>
    <p:extLst>
      <p:ext uri="{BB962C8B-B14F-4D97-AF65-F5344CB8AC3E}">
        <p14:creationId xmlns:p14="http://schemas.microsoft.com/office/powerpoint/2010/main" val="1684334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key difference between in-room and web presentations is that the former creates an automatic sense of community. A person sitting at his or her computer does not feel connected to other audience members… Just to you. Take advantage of this by always phrasing your remarks to speak to the individual as if he or she was the only person on the line. The fact that you know there are 15 people listening is beside the point.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Instead of “Can anyone tell me the answer?” try “Do you know the answer?”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Instead of “I’d like everyone out there to type their first name into the console” try “Please type your first name into the console.”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change is subtle yet powerful.</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42</a:t>
            </a:fld>
            <a:endParaRPr lang="en-US"/>
          </a:p>
        </p:txBody>
      </p:sp>
    </p:spTree>
    <p:extLst>
      <p:ext uri="{BB962C8B-B14F-4D97-AF65-F5344CB8AC3E}">
        <p14:creationId xmlns:p14="http://schemas.microsoft.com/office/powerpoint/2010/main" val="3179917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Make use of first names in your audience. When someone asks a question or enters something into the chat pod, say the name of the person when you address the comment/question. Make reference to comments that people enter.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Talk to your audience conversationally, rather than in a declamatory fashion. You don't want them to think they are listening to a generic recording.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 real and be yourself. Your personality goes a long way in engaging your audience.</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Corey Question: Can you please provide a screenshot as described on the slide?</a:t>
            </a:r>
            <a:endParaRPr lang="en-US" b="1"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43</a:t>
            </a:fld>
            <a:endParaRPr lang="en-US"/>
          </a:p>
        </p:txBody>
      </p:sp>
    </p:spTree>
    <p:extLst>
      <p:ext uri="{BB962C8B-B14F-4D97-AF65-F5344CB8AC3E}">
        <p14:creationId xmlns:p14="http://schemas.microsoft.com/office/powerpoint/2010/main" val="2516417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Another trick of engagement is to invite the audience to mentally participate in the discussion. Instead of simply listing a set of facts, ask them if they have ideas about the topic and can make suggestions.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Web conferencing is much better for this than in-room presentations, as your audience can contribute through chat without slowing down or pulling focus, if needed. Or, a discussion can provide a much needed break from a lecture, and get students actively participating and speaking.</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44</a:t>
            </a:fld>
            <a:endParaRPr lang="en-US"/>
          </a:p>
        </p:txBody>
      </p:sp>
    </p:spTree>
    <p:extLst>
      <p:ext uri="{BB962C8B-B14F-4D97-AF65-F5344CB8AC3E}">
        <p14:creationId xmlns:p14="http://schemas.microsoft.com/office/powerpoint/2010/main" val="237533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You should explicitly link facts and information back to your key concepts and purpose for the training. Don't assume that the audience will build the connection in their mind. They are assimilating new information they haven't seen before and it takes an extra cognitive step to understand why it is important or why they should care. Help them by making it clear as you go. This helps move the audience along with you at the same pace mentally.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way to help link content to purpose is to let participants practice or explore concepts on their own. Use the activities developed for the course to their full extent. Let students struggle to find answers, or at least to the point where they are asking good questions, and make sure you check in with students to be sure they understand what you are telling them. Further, try to make sure they are correctly applying the information as well. Debrief any activity or exercise as designed and ensure all students are with you before you move continue.</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45</a:t>
            </a:fld>
            <a:endParaRPr lang="en-US"/>
          </a:p>
        </p:txBody>
      </p:sp>
    </p:spTree>
    <p:extLst>
      <p:ext uri="{BB962C8B-B14F-4D97-AF65-F5344CB8AC3E}">
        <p14:creationId xmlns:p14="http://schemas.microsoft.com/office/powerpoint/2010/main" val="1629715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"Is this going to be on the test?”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Your audience may not be that blunt, but they want help in knowing what are the most important items from all the material you throw at them. Help by occasionally reinforcing and highlighting the particularly important items.</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46</a:t>
            </a:fld>
            <a:endParaRPr lang="en-US"/>
          </a:p>
        </p:txBody>
      </p:sp>
    </p:spTree>
    <p:extLst>
      <p:ext uri="{BB962C8B-B14F-4D97-AF65-F5344CB8AC3E}">
        <p14:creationId xmlns:p14="http://schemas.microsoft.com/office/powerpoint/2010/main" val="1280431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Presentation skills start before you begin speaking. Proper setup goes a long way towards making yourself comfortable and making your information more understandable. Prepare your content for maximum impact and purpose, prepare what you are going to say and practice until it becomes natural.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Set up your environment to give yourself a physical advantage.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Your vocal technique is the key to grabbing and holding your audience. It’s a learned skill set that requires practice.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Presenting to a remote audience is a new and unusual communication technique for many speakers. Bad habits will tend to creep in without you noticing. You will probably need help from a colleague or professional to make you aware of the speaking habits your brain has filtered out of your conscious notice.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And it’s important to continually reach out to your audience to keep a connection with them, practicing the little tricks that keep the audience moving along with you, and extending your presentation style right through the entire course.</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47</a:t>
            </a:fld>
            <a:endParaRPr lang="en-US"/>
          </a:p>
        </p:txBody>
      </p:sp>
    </p:spTree>
    <p:extLst>
      <p:ext uri="{BB962C8B-B14F-4D97-AF65-F5344CB8AC3E}">
        <p14:creationId xmlns:p14="http://schemas.microsoft.com/office/powerpoint/2010/main" val="370305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completes Module 3: Effective</a:t>
            </a:r>
            <a:r>
              <a:rPr lang="en-US" baseline="0" dirty="0"/>
              <a:t> WCT Instruction. </a:t>
            </a:r>
          </a:p>
          <a:p>
            <a:endParaRPr lang="en-US" baseline="0" dirty="0"/>
          </a:p>
          <a:p>
            <a:r>
              <a:rPr lang="en-US" baseline="0" dirty="0"/>
              <a:t>You should now know some tips and tricks to practice and apply to the WCTs you instruct to make them more engaging and effective.</a:t>
            </a:r>
          </a:p>
          <a:p>
            <a:endParaRPr lang="en-US" baseline="0" dirty="0"/>
          </a:p>
          <a:p>
            <a:pPr eaLnBrk="1" hangingPunct="1"/>
            <a:r>
              <a:rPr lang="en-US" dirty="0"/>
              <a:t>Before we conclude</a:t>
            </a:r>
            <a:r>
              <a:rPr lang="en-US" baseline="0" dirty="0"/>
              <a:t> for the day, let’s take a look at the remainder of the schedule for this course. </a:t>
            </a:r>
          </a:p>
          <a:p>
            <a:pPr eaLnBrk="1" hangingPunct="1"/>
            <a:endParaRPr lang="en-US" baseline="0" dirty="0"/>
          </a:p>
          <a:p>
            <a:pPr eaLnBrk="1" hangingPunct="1"/>
            <a:r>
              <a:rPr lang="en-US" baseline="0" dirty="0"/>
              <a:t>Next in Module 4, we discuss how to prepare for an NHI WCT. This refers to the using the Instructor Guide to help you set up the room and prepare for the course. Let’s pull up the schedule. </a:t>
            </a:r>
            <a:endParaRPr lang="en-US" dirty="0"/>
          </a:p>
          <a:p>
            <a:pPr eaLnBrk="1" hangingPunct="1"/>
            <a:endParaRPr lang="en-US" dirty="0"/>
          </a:p>
          <a:p>
            <a:pPr eaLnBrk="1" hangingPunct="1"/>
            <a:r>
              <a:rPr lang="en-US" i="1" dirty="0"/>
              <a:t>Facilitator Note: Open a Share pod with a document that provides an explanation</a:t>
            </a:r>
            <a:r>
              <a:rPr lang="en-US" i="1" baseline="0" dirty="0"/>
              <a:t> of Modules 2-5, </a:t>
            </a:r>
            <a:r>
              <a:rPr lang="en-US" i="1" dirty="0"/>
              <a:t>with dates, times, and assignments.</a:t>
            </a:r>
            <a:r>
              <a:rPr lang="en-US" i="1" baseline="0" dirty="0"/>
              <a:t> Remind participants of the schedule.</a:t>
            </a:r>
            <a:endParaRPr lang="en-US" i="1"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48</a:t>
            </a:fld>
            <a:endParaRPr lang="en-US"/>
          </a:p>
        </p:txBody>
      </p:sp>
    </p:spTree>
    <p:extLst>
      <p:ext uri="{BB962C8B-B14F-4D97-AF65-F5344CB8AC3E}">
        <p14:creationId xmlns:p14="http://schemas.microsoft.com/office/powerpoint/2010/main" val="37367164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BDA35FF-B498-4CFE-AB62-60492E4C0B61}" type="slidenum">
              <a:rPr lang="en-US" smtClean="0"/>
              <a:pPr/>
              <a:t>49</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a:t>The instructor and host contact</a:t>
            </a:r>
            <a:r>
              <a:rPr lang="en-US" baseline="0" dirty="0"/>
              <a:t> </a:t>
            </a:r>
            <a:r>
              <a:rPr lang="en-US" dirty="0"/>
              <a:t>information is provided in the Instructors</a:t>
            </a:r>
            <a:r>
              <a:rPr lang="en-US" baseline="0" dirty="0"/>
              <a:t>.pdf </a:t>
            </a:r>
            <a:r>
              <a:rPr lang="en-US" dirty="0"/>
              <a:t>document that you downloaded from the File</a:t>
            </a:r>
            <a:r>
              <a:rPr lang="en-US" baseline="0" dirty="0"/>
              <a:t> Share pod</a:t>
            </a:r>
            <a:r>
              <a:rPr lang="en-US" dirty="0"/>
              <a:t>.</a:t>
            </a:r>
          </a:p>
          <a:p>
            <a:pPr eaLnBrk="1" hangingPunct="1"/>
            <a:endParaRPr lang="en-US" dirty="0"/>
          </a:p>
          <a:p>
            <a:pPr eaLnBrk="1" hangingPunct="1"/>
            <a:r>
              <a:rPr lang="en-US" baseline="0" dirty="0"/>
              <a:t>Remember that because Module 2 is an asynchronous WBT, you can go back and review the content at any time. This might be helpful to you in the future as a refresher for how to set up, reset, or use a pod. We’ll be discussing some of these topics in Module 4 when we </a:t>
            </a:r>
            <a:r>
              <a:rPr lang="en-US" baseline="0"/>
              <a:t>talk about setting up the course.</a:t>
            </a:r>
            <a:endParaRPr lang="en-US" baseline="0" dirty="0"/>
          </a:p>
          <a:p>
            <a:pPr eaLnBrk="1" hangingPunct="1"/>
            <a:endParaRPr lang="en-US" baseline="0" dirty="0"/>
          </a:p>
          <a:p>
            <a:pPr eaLnBrk="1" hangingPunct="1"/>
            <a:r>
              <a:rPr lang="en-US" i="1" baseline="0" dirty="0"/>
              <a:t>Facilitator Note: Open the File Share pod so that any students that did not download the Instructor.pdf document can do so now.</a:t>
            </a:r>
            <a:endParaRPr lang="en-US" i="1" dirty="0"/>
          </a:p>
        </p:txBody>
      </p:sp>
    </p:spTree>
    <p:extLst>
      <p:ext uri="{BB962C8B-B14F-4D97-AF65-F5344CB8AC3E}">
        <p14:creationId xmlns:p14="http://schemas.microsoft.com/office/powerpoint/2010/main" val="58990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else is needed to</a:t>
            </a:r>
            <a:r>
              <a:rPr lang="en-US" baseline="0" dirty="0"/>
              <a:t> keep your participants interactive and engaged?  </a:t>
            </a:r>
            <a:r>
              <a:rPr lang="en-US" dirty="0"/>
              <a:t>Following the</a:t>
            </a:r>
            <a:r>
              <a:rPr lang="en-US" baseline="0" dirty="0"/>
              <a:t> guidelines presented in this module will result in two important benefits for you the Instructor.  Your Web Conference Training sessions will be more enjoyable and engaging and you will be effective in informing and educating your audience. </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6</a:t>
            </a:fld>
            <a:endParaRPr lang="en-US"/>
          </a:p>
        </p:txBody>
      </p:sp>
    </p:spTree>
    <p:extLst>
      <p:ext uri="{BB962C8B-B14F-4D97-AF65-F5344CB8AC3E}">
        <p14:creationId xmlns:p14="http://schemas.microsoft.com/office/powerpoint/2010/main" val="326232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the subject matter you teach</a:t>
            </a:r>
            <a:r>
              <a:rPr lang="en-US" baseline="0" dirty="0"/>
              <a:t> highly technical in nature? Is it dry, complex, or otherwise not as easy to digest as a PG movie? Probably, but that’s okay because it does not have to be dry.</a:t>
            </a:r>
          </a:p>
          <a:p>
            <a:endParaRPr lang="en-US" baseline="0" dirty="0"/>
          </a:p>
          <a:p>
            <a:r>
              <a:rPr lang="en-US" sz="1200" kern="1200" baseline="0" dirty="0">
                <a:solidFill>
                  <a:schemeClr val="tx1"/>
                </a:solidFill>
                <a:latin typeface="+mn-lt"/>
                <a:ea typeface="+mn-ea"/>
                <a:cs typeface="+mn-cs"/>
              </a:rPr>
              <a:t>The best communicators of technical information do it by finding little ways to make the facts interesting. Find a way to personalize the audience's relation to the information. Find a reason to be enthusiastic about the facts. You may want to make notes of anecdotes to share, experiences or examples to provide, or simply ways to break up any potentially monotonous sections of material.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trick is to get students talking. When participants are actively participating, they are almost automatically engaged. Provide additional discussion questions, ask a student who has been quiet to give their opinion, or maybe just ask how everyone is doing. Letting participants know you care about their well-being can go a long way to engage them in the content.</a:t>
            </a:r>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7</a:t>
            </a:fld>
            <a:endParaRPr lang="en-US"/>
          </a:p>
        </p:txBody>
      </p:sp>
    </p:spTree>
    <p:extLst>
      <p:ext uri="{BB962C8B-B14F-4D97-AF65-F5344CB8AC3E}">
        <p14:creationId xmlns:p14="http://schemas.microsoft.com/office/powerpoint/2010/main" val="410770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Additional</a:t>
            </a:r>
            <a:r>
              <a:rPr lang="en-US" b="1" u="none" baseline="0" dirty="0"/>
              <a:t> qualities/skills to cultivate</a:t>
            </a:r>
            <a:endParaRPr lang="en-US" b="1" u="none" dirty="0"/>
          </a:p>
          <a:p>
            <a:pPr marL="342900" indent="-342900">
              <a:buFont typeface="Wingdings" panose="05000000000000000000" pitchFamily="2" charset="2"/>
              <a:buChar char="§"/>
            </a:pPr>
            <a:r>
              <a:rPr lang="en-US" dirty="0"/>
              <a:t>A successful WCT Instructor combines mentoring with being an effective communicator</a:t>
            </a:r>
            <a:r>
              <a:rPr lang="en-US" baseline="0" dirty="0"/>
              <a:t> and </a:t>
            </a:r>
            <a:r>
              <a:rPr lang="en-US" dirty="0"/>
              <a:t>facilitator of knowledge.  This dualistic role of the Instructor is vital.  Although the Distance Learner is a more self-directed student, they need the assurance that there is a knowledgeable, “live person” available</a:t>
            </a:r>
            <a:r>
              <a:rPr lang="en-US" baseline="0" dirty="0"/>
              <a:t> to support them, with </a:t>
            </a:r>
            <a:r>
              <a:rPr lang="en-US" dirty="0"/>
              <a:t>the ability to respond in an articulate, professional manner.</a:t>
            </a:r>
          </a:p>
          <a:p>
            <a:pPr marL="342900" indent="-342900">
              <a:buFont typeface="Wingdings" panose="05000000000000000000" pitchFamily="2" charset="2"/>
              <a:buChar char="§"/>
            </a:pPr>
            <a:r>
              <a:rPr lang="en-US" dirty="0"/>
              <a:t>In Distance Learning, Instructors will interact more with their students and give more attention to advance preparation of visual materials, activities for independent study and follow-up activities. </a:t>
            </a:r>
          </a:p>
          <a:p>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8</a:t>
            </a:fld>
            <a:endParaRPr lang="en-US"/>
          </a:p>
        </p:txBody>
      </p:sp>
    </p:spTree>
    <p:extLst>
      <p:ext uri="{BB962C8B-B14F-4D97-AF65-F5344CB8AC3E}">
        <p14:creationId xmlns:p14="http://schemas.microsoft.com/office/powerpoint/2010/main" val="113658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Instructor Delivery</a:t>
            </a:r>
            <a:r>
              <a:rPr lang="en-US" dirty="0"/>
              <a:t> </a:t>
            </a:r>
            <a:r>
              <a:rPr lang="en-US" b="1" dirty="0"/>
              <a:t>(Continued)</a:t>
            </a:r>
          </a:p>
          <a:p>
            <a:pPr marL="342900" indent="-342900">
              <a:buFont typeface="Wingdings" panose="05000000000000000000" pitchFamily="2" charset="2"/>
              <a:buChar char="§"/>
            </a:pPr>
            <a:r>
              <a:rPr lang="en-US" dirty="0"/>
              <a:t>Effective Instructors give individual attention via private messages, email, etc. and provide summarizing comments to keep class moving and conversation on task.</a:t>
            </a:r>
          </a:p>
          <a:p>
            <a:pPr marL="342900" indent="-342900">
              <a:buFont typeface="Wingdings" panose="05000000000000000000" pitchFamily="2" charset="2"/>
              <a:buChar char="§"/>
            </a:pPr>
            <a:r>
              <a:rPr lang="en-US" dirty="0"/>
              <a:t>Instructors and participants want to be mindful to always communicate in a, Reflective, Careful, Respectful, Direct, Clear and Understandable manner,</a:t>
            </a:r>
          </a:p>
          <a:p>
            <a:pPr marL="0" indent="0">
              <a:buFontTx/>
              <a:buNone/>
            </a:pPr>
            <a:endParaRPr lang="en-US" dirty="0"/>
          </a:p>
          <a:p>
            <a:pPr marL="0" indent="0">
              <a:buFontTx/>
              <a:buNone/>
            </a:pPr>
            <a:r>
              <a:rPr lang="en-US" dirty="0"/>
              <a:t>The qualities and various</a:t>
            </a:r>
            <a:r>
              <a:rPr lang="en-US" baseline="0" dirty="0"/>
              <a:t> skill sets listed can be demonstrated in your voice inflection, manner of speech and overall delivery.  But what about subtle intimations of your audience, obvious in the Instructor Led classroom but unknown/unseen by the Web Conference Trainer?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9</a:t>
            </a:fld>
            <a:endParaRPr lang="en-US"/>
          </a:p>
        </p:txBody>
      </p:sp>
    </p:spTree>
    <p:extLst>
      <p:ext uri="{BB962C8B-B14F-4D97-AF65-F5344CB8AC3E}">
        <p14:creationId xmlns:p14="http://schemas.microsoft.com/office/powerpoint/2010/main" val="184159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Instructor Delivery</a:t>
            </a:r>
            <a:r>
              <a:rPr lang="en-US" dirty="0"/>
              <a:t> </a:t>
            </a:r>
            <a:r>
              <a:rPr lang="en-US" b="1" dirty="0"/>
              <a:t>(Continued)</a:t>
            </a:r>
          </a:p>
          <a:p>
            <a:pPr marL="342900" indent="-342900">
              <a:buFont typeface="Wingdings" panose="05000000000000000000" pitchFamily="2" charset="2"/>
              <a:buChar char="§"/>
            </a:pPr>
            <a:r>
              <a:rPr lang="en-US" dirty="0"/>
              <a:t>One of the downsides to Web Conference Training</a:t>
            </a:r>
            <a:r>
              <a:rPr lang="en-US" baseline="0" dirty="0"/>
              <a:t> that you will encounter, is</a:t>
            </a:r>
            <a:r>
              <a:rPr lang="en-US" dirty="0"/>
              <a:t> that the ability to take risks, assert oneself “on paper” and be able to present, explain or justify ones perspective, becomes more challenging when body language, eye contact and other visual cues are removed from the scenario.  You are not able to see your audience</a:t>
            </a:r>
            <a:r>
              <a:rPr lang="en-US" baseline="0" dirty="0"/>
              <a:t> and your audience isn’t able to see you.  </a:t>
            </a:r>
            <a:endParaRPr lang="en-US" dirty="0"/>
          </a:p>
          <a:p>
            <a:pPr marL="342900" indent="-342900">
              <a:buFont typeface="Wingdings" panose="05000000000000000000" pitchFamily="2" charset="2"/>
              <a:buChar char="§"/>
            </a:pPr>
            <a:r>
              <a:rPr lang="en-US" dirty="0"/>
              <a:t>But </a:t>
            </a:r>
            <a:r>
              <a:rPr lang="en-US" baseline="0" dirty="0"/>
              <a:t>as an instructor you still want to avoid the typical annoying presentation habits common to Instructor Led Training courses.  What are some of those annoying habits? </a:t>
            </a:r>
            <a:endParaRPr lang="en-US" dirty="0"/>
          </a:p>
          <a:p>
            <a:endParaRPr lang="en-US" dirty="0"/>
          </a:p>
        </p:txBody>
      </p:sp>
      <p:sp>
        <p:nvSpPr>
          <p:cNvPr id="4" name="Slide Number Placeholder 3"/>
          <p:cNvSpPr>
            <a:spLocks noGrp="1"/>
          </p:cNvSpPr>
          <p:nvPr>
            <p:ph type="sldNum" sz="quarter" idx="10"/>
          </p:nvPr>
        </p:nvSpPr>
        <p:spPr/>
        <p:txBody>
          <a:bodyPr/>
          <a:lstStyle/>
          <a:p>
            <a:fld id="{EA0C52CD-B4B4-436E-8551-4DB0962E78B5}" type="slidenum">
              <a:rPr lang="en-US" smtClean="0"/>
              <a:pPr/>
              <a:t>10</a:t>
            </a:fld>
            <a:endParaRPr lang="en-US"/>
          </a:p>
        </p:txBody>
      </p:sp>
    </p:spTree>
    <p:extLst>
      <p:ext uri="{BB962C8B-B14F-4D97-AF65-F5344CB8AC3E}">
        <p14:creationId xmlns:p14="http://schemas.microsoft.com/office/powerpoint/2010/main" val="2227305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8" name="Picture 2" descr="WCT_NHI"/>
          <p:cNvPicPr>
            <a:picLocks noChangeAspect="1" noChangeArrowheads="1"/>
          </p:cNvPicPr>
          <p:nvPr userDrawn="1"/>
        </p:nvPicPr>
        <p:blipFill>
          <a:blip r:embed="rId2" cstate="screen"/>
          <a:srcRect/>
          <a:stretch>
            <a:fillRect/>
          </a:stretch>
        </p:blipFill>
        <p:spPr bwMode="auto">
          <a:xfrm>
            <a:off x="0" y="0"/>
            <a:ext cx="9142413" cy="6856413"/>
          </a:xfrm>
          <a:prstGeom prst="rect">
            <a:avLst/>
          </a:prstGeom>
          <a:noFill/>
        </p:spPr>
      </p:pic>
      <p:sp>
        <p:nvSpPr>
          <p:cNvPr id="4099" name="Rectangle 3"/>
          <p:cNvSpPr>
            <a:spLocks noGrp="1" noChangeArrowheads="1"/>
          </p:cNvSpPr>
          <p:nvPr>
            <p:ph type="ctrTitle"/>
          </p:nvPr>
        </p:nvSpPr>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838200" y="838200"/>
            <a:ext cx="8305800" cy="5410200"/>
          </a:xfrm>
        </p:spPr>
        <p:txBody>
          <a:bodyPr/>
          <a:lstStyle>
            <a:lvl1pPr algn="ctr">
              <a:defRPr b="1"/>
            </a:lvl1pPr>
          </a:lstStyle>
          <a:p>
            <a:r>
              <a:rPr lang="en-US"/>
              <a:t>Click to edit Master subtitle style</a:t>
            </a:r>
          </a:p>
        </p:txBody>
      </p:sp>
      <p:sp>
        <p:nvSpPr>
          <p:cNvPr id="4101" name="Text Box 5"/>
          <p:cNvSpPr txBox="1">
            <a:spLocks noChangeArrowheads="1"/>
          </p:cNvSpPr>
          <p:nvPr userDrawn="1"/>
        </p:nvSpPr>
        <p:spPr bwMode="auto">
          <a:xfrm>
            <a:off x="2590800" y="6346825"/>
            <a:ext cx="6553200" cy="528638"/>
          </a:xfrm>
          <a:prstGeom prst="rect">
            <a:avLst/>
          </a:prstGeom>
          <a:noFill/>
          <a:ln w="9525">
            <a:noFill/>
            <a:miter lim="800000"/>
            <a:headEnd/>
            <a:tailEnd/>
          </a:ln>
          <a:effectLst/>
        </p:spPr>
        <p:txBody>
          <a:bodyPr>
            <a:spAutoFit/>
          </a:bodyPr>
          <a:lstStyle/>
          <a:p>
            <a:pPr algn="r">
              <a:spcBef>
                <a:spcPct val="50000"/>
              </a:spcBef>
            </a:pPr>
            <a:r>
              <a:rPr lang="en-US" sz="1600">
                <a:solidFill>
                  <a:srgbClr val="003D7D"/>
                </a:solidFill>
                <a:latin typeface="Trebuchet MS" pitchFamily="34" charset="0"/>
              </a:rPr>
              <a:t>Course Title</a:t>
            </a:r>
          </a:p>
          <a:p>
            <a:pPr algn="r">
              <a:spcBef>
                <a:spcPct val="5000"/>
              </a:spcBef>
            </a:pPr>
            <a:r>
              <a:rPr lang="en-US" sz="1200">
                <a:solidFill>
                  <a:srgbClr val="003D7D"/>
                </a:solidFill>
                <a:latin typeface="Trebuchet MS" pitchFamily="34" charset="0"/>
              </a:rPr>
              <a:t>Module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0"/>
            <a:ext cx="65913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609600"/>
          </a:xfrm>
        </p:spPr>
        <p:txBody>
          <a:bodyPr/>
          <a:lstStyle/>
          <a:p>
            <a:r>
              <a:rPr lang="en-US"/>
              <a:t>Click to edit Master title style</a:t>
            </a:r>
          </a:p>
        </p:txBody>
      </p:sp>
      <p:sp>
        <p:nvSpPr>
          <p:cNvPr id="3" name="Text Placeholder 2"/>
          <p:cNvSpPr>
            <a:spLocks noGrp="1"/>
          </p:cNvSpPr>
          <p:nvPr>
            <p:ph type="body" sz="half" idx="1"/>
          </p:nvPr>
        </p:nvSpPr>
        <p:spPr>
          <a:xfrm>
            <a:off x="152400" y="762000"/>
            <a:ext cx="441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762000"/>
            <a:ext cx="44196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543300"/>
            <a:ext cx="44196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7620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7620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WCT_NHI"/>
          <p:cNvPicPr>
            <a:picLocks noChangeAspect="1" noChangeArrowheads="1"/>
          </p:cNvPicPr>
          <p:nvPr userDrawn="1"/>
        </p:nvPicPr>
        <p:blipFill>
          <a:blip r:embed="rId14" cstate="screen"/>
          <a:srcRect/>
          <a:stretch>
            <a:fillRect/>
          </a:stretch>
        </p:blipFill>
        <p:spPr bwMode="auto">
          <a:xfrm>
            <a:off x="0" y="0"/>
            <a:ext cx="9142413" cy="6856413"/>
          </a:xfrm>
          <a:prstGeom prst="rect">
            <a:avLst/>
          </a:prstGeom>
          <a:noFill/>
        </p:spPr>
      </p:pic>
      <p:sp>
        <p:nvSpPr>
          <p:cNvPr id="1026" name="Rectangle 2"/>
          <p:cNvSpPr>
            <a:spLocks noGrp="1" noChangeArrowheads="1"/>
          </p:cNvSpPr>
          <p:nvPr>
            <p:ph type="title"/>
          </p:nvPr>
        </p:nvSpPr>
        <p:spPr bwMode="auto">
          <a:xfrm>
            <a:off x="838200" y="0"/>
            <a:ext cx="8305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2400" y="762000"/>
            <a:ext cx="8991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ext Box 8"/>
          <p:cNvSpPr txBox="1">
            <a:spLocks noChangeArrowheads="1"/>
          </p:cNvSpPr>
          <p:nvPr userDrawn="1"/>
        </p:nvSpPr>
        <p:spPr bwMode="auto">
          <a:xfrm>
            <a:off x="2209800" y="6329363"/>
            <a:ext cx="6934200" cy="528637"/>
          </a:xfrm>
          <a:prstGeom prst="rect">
            <a:avLst/>
          </a:prstGeom>
          <a:noFill/>
          <a:ln w="9525">
            <a:noFill/>
            <a:miter lim="800000"/>
            <a:headEnd/>
            <a:tailEnd/>
          </a:ln>
          <a:effectLst/>
        </p:spPr>
        <p:txBody>
          <a:bodyPr>
            <a:spAutoFit/>
          </a:bodyPr>
          <a:lstStyle/>
          <a:p>
            <a:pPr algn="r">
              <a:spcBef>
                <a:spcPct val="50000"/>
              </a:spcBef>
            </a:pPr>
            <a:r>
              <a:rPr lang="en-US" sz="1600">
                <a:solidFill>
                  <a:srgbClr val="003D7D"/>
                </a:solidFill>
                <a:latin typeface="Trebuchet MS" pitchFamily="34" charset="0"/>
              </a:rPr>
              <a:t>Course Title</a:t>
            </a:r>
          </a:p>
          <a:p>
            <a:pPr algn="r">
              <a:spcBef>
                <a:spcPct val="5000"/>
              </a:spcBef>
            </a:pPr>
            <a:r>
              <a:rPr lang="en-US" sz="1200">
                <a:solidFill>
                  <a:srgbClr val="003D7D"/>
                </a:solidFill>
                <a:latin typeface="Trebuchet MS" pitchFamily="34" charset="0"/>
              </a:rPr>
              <a:t>Module Number-Slide Number</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Trebuchet MS" pitchFamily="34" charset="0"/>
        </a:defRPr>
      </a:lvl2pPr>
      <a:lvl3pPr algn="l" rtl="0" fontAlgn="base">
        <a:spcBef>
          <a:spcPct val="0"/>
        </a:spcBef>
        <a:spcAft>
          <a:spcPct val="0"/>
        </a:spcAft>
        <a:defRPr sz="2800">
          <a:solidFill>
            <a:schemeClr val="bg1"/>
          </a:solidFill>
          <a:latin typeface="Trebuchet MS" pitchFamily="34" charset="0"/>
        </a:defRPr>
      </a:lvl3pPr>
      <a:lvl4pPr algn="l" rtl="0" fontAlgn="base">
        <a:spcBef>
          <a:spcPct val="0"/>
        </a:spcBef>
        <a:spcAft>
          <a:spcPct val="0"/>
        </a:spcAft>
        <a:defRPr sz="2800">
          <a:solidFill>
            <a:schemeClr val="bg1"/>
          </a:solidFill>
          <a:latin typeface="Trebuchet MS" pitchFamily="34" charset="0"/>
        </a:defRPr>
      </a:lvl4pPr>
      <a:lvl5pPr algn="l" rtl="0" fontAlgn="base">
        <a:spcBef>
          <a:spcPct val="0"/>
        </a:spcBef>
        <a:spcAft>
          <a:spcPct val="0"/>
        </a:spcAft>
        <a:defRPr sz="2800">
          <a:solidFill>
            <a:schemeClr val="bg1"/>
          </a:solidFill>
          <a:latin typeface="Trebuchet MS" pitchFamily="34" charset="0"/>
        </a:defRPr>
      </a:lvl5pPr>
      <a:lvl6pPr marL="457200" algn="l" rtl="0" fontAlgn="base">
        <a:spcBef>
          <a:spcPct val="0"/>
        </a:spcBef>
        <a:spcAft>
          <a:spcPct val="0"/>
        </a:spcAft>
        <a:defRPr sz="2800">
          <a:solidFill>
            <a:schemeClr val="bg1"/>
          </a:solidFill>
          <a:latin typeface="Trebuchet MS" pitchFamily="34" charset="0"/>
        </a:defRPr>
      </a:lvl6pPr>
      <a:lvl7pPr marL="914400" algn="l" rtl="0" fontAlgn="base">
        <a:spcBef>
          <a:spcPct val="0"/>
        </a:spcBef>
        <a:spcAft>
          <a:spcPct val="0"/>
        </a:spcAft>
        <a:defRPr sz="2800">
          <a:solidFill>
            <a:schemeClr val="bg1"/>
          </a:solidFill>
          <a:latin typeface="Trebuchet MS" pitchFamily="34" charset="0"/>
        </a:defRPr>
      </a:lvl7pPr>
      <a:lvl8pPr marL="1371600" algn="l" rtl="0" fontAlgn="base">
        <a:spcBef>
          <a:spcPct val="0"/>
        </a:spcBef>
        <a:spcAft>
          <a:spcPct val="0"/>
        </a:spcAft>
        <a:defRPr sz="2800">
          <a:solidFill>
            <a:schemeClr val="bg1"/>
          </a:solidFill>
          <a:latin typeface="Trebuchet MS" pitchFamily="34" charset="0"/>
        </a:defRPr>
      </a:lvl8pPr>
      <a:lvl9pPr marL="1828800" algn="l" rtl="0" fontAlgn="base">
        <a:spcBef>
          <a:spcPct val="0"/>
        </a:spcBef>
        <a:spcAft>
          <a:spcPct val="0"/>
        </a:spcAft>
        <a:defRPr sz="2800">
          <a:solidFill>
            <a:schemeClr val="bg1"/>
          </a:solidFill>
          <a:latin typeface="Trebuchet MS" pitchFamily="34" charset="0"/>
        </a:defRPr>
      </a:lvl9pPr>
    </p:titleStyle>
    <p:bodyStyle>
      <a:lvl1pPr algn="l" rtl="0" fontAlgn="base">
        <a:spcBef>
          <a:spcPct val="20000"/>
        </a:spcBef>
        <a:spcAft>
          <a:spcPct val="0"/>
        </a:spcAft>
        <a:defRPr sz="2400">
          <a:solidFill>
            <a:srgbClr val="003D7D"/>
          </a:solidFill>
          <a:latin typeface="+mn-lt"/>
          <a:ea typeface="+mn-ea"/>
          <a:cs typeface="+mn-cs"/>
        </a:defRPr>
      </a:lvl1pPr>
      <a:lvl2pPr marL="457200" algn="l" rtl="0" fontAlgn="base">
        <a:spcBef>
          <a:spcPct val="20000"/>
        </a:spcBef>
        <a:spcAft>
          <a:spcPct val="0"/>
        </a:spcAft>
        <a:defRPr sz="2400">
          <a:solidFill>
            <a:srgbClr val="003D7D"/>
          </a:solidFill>
          <a:latin typeface="+mn-lt"/>
        </a:defRPr>
      </a:lvl2pPr>
      <a:lvl3pPr marL="914400" algn="l" rtl="0" fontAlgn="base">
        <a:spcBef>
          <a:spcPct val="20000"/>
        </a:spcBef>
        <a:spcAft>
          <a:spcPct val="0"/>
        </a:spcAft>
        <a:defRPr sz="2000">
          <a:solidFill>
            <a:srgbClr val="003D7D"/>
          </a:solidFill>
          <a:latin typeface="+mn-lt"/>
        </a:defRPr>
      </a:lvl3pPr>
      <a:lvl4pPr marL="1371600" algn="l" rtl="0" fontAlgn="base">
        <a:spcBef>
          <a:spcPct val="20000"/>
        </a:spcBef>
        <a:spcAft>
          <a:spcPct val="0"/>
        </a:spcAft>
        <a:defRPr>
          <a:solidFill>
            <a:srgbClr val="003D7D"/>
          </a:solidFill>
          <a:latin typeface="+mn-lt"/>
        </a:defRPr>
      </a:lvl4pPr>
      <a:lvl5pPr marL="1828800" algn="l" rtl="0" fontAlgn="base">
        <a:spcBef>
          <a:spcPct val="20000"/>
        </a:spcBef>
        <a:spcAft>
          <a:spcPct val="0"/>
        </a:spcAft>
        <a:defRPr>
          <a:solidFill>
            <a:srgbClr val="003D7D"/>
          </a:solidFill>
          <a:latin typeface="+mn-lt"/>
        </a:defRPr>
      </a:lvl5pPr>
      <a:lvl6pPr marL="2286000" algn="l" rtl="0" fontAlgn="base">
        <a:spcBef>
          <a:spcPct val="20000"/>
        </a:spcBef>
        <a:spcAft>
          <a:spcPct val="0"/>
        </a:spcAft>
        <a:defRPr>
          <a:solidFill>
            <a:srgbClr val="003D7D"/>
          </a:solidFill>
          <a:latin typeface="+mn-lt"/>
        </a:defRPr>
      </a:lvl6pPr>
      <a:lvl7pPr marL="2743200" algn="l" rtl="0" fontAlgn="base">
        <a:spcBef>
          <a:spcPct val="20000"/>
        </a:spcBef>
        <a:spcAft>
          <a:spcPct val="0"/>
        </a:spcAft>
        <a:defRPr>
          <a:solidFill>
            <a:srgbClr val="003D7D"/>
          </a:solidFill>
          <a:latin typeface="+mn-lt"/>
        </a:defRPr>
      </a:lvl7pPr>
      <a:lvl8pPr marL="3200400" algn="l" rtl="0" fontAlgn="base">
        <a:spcBef>
          <a:spcPct val="20000"/>
        </a:spcBef>
        <a:spcAft>
          <a:spcPct val="0"/>
        </a:spcAft>
        <a:defRPr>
          <a:solidFill>
            <a:srgbClr val="003D7D"/>
          </a:solidFill>
          <a:latin typeface="+mn-lt"/>
        </a:defRPr>
      </a:lvl8pPr>
      <a:lvl9pPr marL="3657600" algn="l" rtl="0" fontAlgn="base">
        <a:spcBef>
          <a:spcPct val="20000"/>
        </a:spcBef>
        <a:spcAft>
          <a:spcPct val="0"/>
        </a:spcAft>
        <a:defRPr>
          <a:solidFill>
            <a:srgbClr val="003D7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FHWA-NHI-420047</a:t>
            </a:r>
          </a:p>
        </p:txBody>
      </p:sp>
      <p:sp>
        <p:nvSpPr>
          <p:cNvPr id="7" name="Subtitle 6"/>
          <p:cNvSpPr>
            <a:spLocks noGrp="1"/>
          </p:cNvSpPr>
          <p:nvPr>
            <p:ph type="subTitle" idx="1"/>
          </p:nvPr>
        </p:nvSpPr>
        <p:spPr>
          <a:xfrm>
            <a:off x="495300" y="914400"/>
            <a:ext cx="8305800" cy="5410200"/>
          </a:xfrm>
        </p:spPr>
        <p:txBody>
          <a:bodyPr/>
          <a:lstStyle/>
          <a:p>
            <a:r>
              <a:rPr lang="en-US" dirty="0"/>
              <a:t>Instructor Development Course for </a:t>
            </a:r>
          </a:p>
          <a:p>
            <a:r>
              <a:rPr lang="en-US" dirty="0"/>
              <a:t>Web Conference Training (WCT)</a:t>
            </a:r>
          </a:p>
          <a:p>
            <a:endParaRPr lang="en-US" dirty="0"/>
          </a:p>
          <a:p>
            <a:r>
              <a:rPr lang="en-US" dirty="0"/>
              <a:t>Module 3: Effective WCT Instruction</a:t>
            </a:r>
          </a:p>
        </p:txBody>
      </p:sp>
      <p:pic>
        <p:nvPicPr>
          <p:cNvPr id="25602" name="Picture 2" descr="http://www.canadaconferencecalls.com/images/ccc-toll-free.jpg"/>
          <p:cNvPicPr>
            <a:picLocks noChangeAspect="1" noChangeArrowheads="1"/>
          </p:cNvPicPr>
          <p:nvPr/>
        </p:nvPicPr>
        <p:blipFill>
          <a:blip r:embed="rId3" cstate="screen"/>
          <a:srcRect/>
          <a:stretch>
            <a:fillRect/>
          </a:stretch>
        </p:blipFill>
        <p:spPr bwMode="auto">
          <a:xfrm>
            <a:off x="265673" y="3810000"/>
            <a:ext cx="2629927" cy="1752600"/>
          </a:xfrm>
          <a:prstGeom prst="rect">
            <a:avLst/>
          </a:prstGeom>
          <a:noFill/>
        </p:spPr>
      </p:pic>
      <p:pic>
        <p:nvPicPr>
          <p:cNvPr id="25604" name="Picture 4" descr="http://www.conferenceedge.com/wp-content/uploads/2012/01/WebConferencing.png"/>
          <p:cNvPicPr>
            <a:picLocks noChangeAspect="1" noChangeArrowheads="1"/>
          </p:cNvPicPr>
          <p:nvPr/>
        </p:nvPicPr>
        <p:blipFill>
          <a:blip r:embed="rId4" cstate="screen"/>
          <a:srcRect/>
          <a:stretch>
            <a:fillRect/>
          </a:stretch>
        </p:blipFill>
        <p:spPr bwMode="auto">
          <a:xfrm>
            <a:off x="5943600" y="3810000"/>
            <a:ext cx="2895600" cy="1781424"/>
          </a:xfrm>
          <a:prstGeom prst="rect">
            <a:avLst/>
          </a:prstGeom>
          <a:noFill/>
        </p:spPr>
      </p:pic>
      <p:pic>
        <p:nvPicPr>
          <p:cNvPr id="25606" name="Picture 6" descr="http://www.sound-connect.com/wp-content/uploads/2011/07/products-service-banner.jpg"/>
          <p:cNvPicPr>
            <a:picLocks noChangeAspect="1" noChangeArrowheads="1"/>
          </p:cNvPicPr>
          <p:nvPr/>
        </p:nvPicPr>
        <p:blipFill>
          <a:blip r:embed="rId5" cstate="screen"/>
          <a:srcRect/>
          <a:stretch>
            <a:fillRect/>
          </a:stretch>
        </p:blipFill>
        <p:spPr bwMode="auto">
          <a:xfrm>
            <a:off x="3200400" y="3810000"/>
            <a:ext cx="2514600" cy="177244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NHI Web Conference Training:  Instructor Delivery (Continued)</a:t>
            </a:r>
          </a:p>
        </p:txBody>
      </p:sp>
      <p:sp>
        <p:nvSpPr>
          <p:cNvPr id="3" name="Content Placeholder 2"/>
          <p:cNvSpPr>
            <a:spLocks noGrp="1"/>
          </p:cNvSpPr>
          <p:nvPr>
            <p:ph idx="1"/>
          </p:nvPr>
        </p:nvSpPr>
        <p:spPr/>
        <p:txBody>
          <a:bodyPr/>
          <a:lstStyle/>
          <a:p>
            <a:endParaRPr lang="en-US" b="1" dirty="0"/>
          </a:p>
          <a:p>
            <a:pPr algn="ctr"/>
            <a:r>
              <a:rPr lang="en-US" sz="3200" dirty="0"/>
              <a:t>Absence of Body Language</a:t>
            </a:r>
          </a:p>
          <a:p>
            <a:pPr algn="ctr"/>
            <a:endParaRPr lang="en-US" sz="3200" dirty="0"/>
          </a:p>
          <a:p>
            <a:pPr algn="ctr"/>
            <a:r>
              <a:rPr lang="en-US" sz="3200" dirty="0"/>
              <a:t>No Visual Cues</a:t>
            </a:r>
            <a:endParaRPr lang="en-US" dirty="0"/>
          </a:p>
          <a:p>
            <a:endParaRPr lang="en-US" dirty="0"/>
          </a:p>
        </p:txBody>
      </p:sp>
    </p:spTree>
    <p:extLst>
      <p:ext uri="{BB962C8B-B14F-4D97-AF65-F5344CB8AC3E}">
        <p14:creationId xmlns:p14="http://schemas.microsoft.com/office/powerpoint/2010/main" val="357159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Instructor Delivery (Continued)</a:t>
            </a:r>
          </a:p>
        </p:txBody>
      </p:sp>
      <p:pic>
        <p:nvPicPr>
          <p:cNvPr id="26626" name="Picture 2" descr="http://www.virtualstudio.tv/assets/media/blog-images/what_makes_a_bad_business_presentation.jpg"/>
          <p:cNvPicPr>
            <a:picLocks noChangeAspect="1" noChangeArrowheads="1"/>
          </p:cNvPicPr>
          <p:nvPr/>
        </p:nvPicPr>
        <p:blipFill>
          <a:blip r:embed="rId3" cstate="screen"/>
          <a:srcRect/>
          <a:stretch>
            <a:fillRect/>
          </a:stretch>
        </p:blipFill>
        <p:spPr bwMode="auto">
          <a:xfrm>
            <a:off x="401054" y="1540042"/>
            <a:ext cx="8532542" cy="4591213"/>
          </a:xfrm>
          <a:prstGeom prst="rect">
            <a:avLst/>
          </a:prstGeom>
          <a:noFill/>
        </p:spPr>
      </p:pic>
      <p:pic>
        <p:nvPicPr>
          <p:cNvPr id="6" name="Picture 4" descr="chat_icon"/>
          <p:cNvPicPr>
            <a:picLocks noChangeAspect="1" noChangeArrowheads="1"/>
          </p:cNvPicPr>
          <p:nvPr/>
        </p:nvPicPr>
        <p:blipFill>
          <a:blip r:embed="rId4" cstate="screen"/>
          <a:srcRect/>
          <a:stretch>
            <a:fillRect/>
          </a:stretch>
        </p:blipFill>
        <p:spPr bwMode="auto">
          <a:xfrm>
            <a:off x="8220501" y="5418160"/>
            <a:ext cx="713095" cy="713095"/>
          </a:xfrm>
          <a:prstGeom prst="rect">
            <a:avLst/>
          </a:prstGeom>
          <a:noFill/>
          <a:ln w="9525">
            <a:noFill/>
            <a:miter lim="800000"/>
            <a:headEnd/>
            <a:tailEnd/>
          </a:ln>
        </p:spPr>
      </p:pic>
      <p:sp>
        <p:nvSpPr>
          <p:cNvPr id="3" name="TextBox 2"/>
          <p:cNvSpPr txBox="1"/>
          <p:nvPr/>
        </p:nvSpPr>
        <p:spPr>
          <a:xfrm>
            <a:off x="1620254" y="890155"/>
            <a:ext cx="6753726" cy="523220"/>
          </a:xfrm>
          <a:prstGeom prst="rect">
            <a:avLst/>
          </a:prstGeom>
          <a:noFill/>
        </p:spPr>
        <p:txBody>
          <a:bodyPr wrap="square" rtlCol="0">
            <a:spAutoFit/>
          </a:bodyPr>
          <a:lstStyle/>
          <a:p>
            <a:pPr algn="just"/>
            <a:r>
              <a:rPr lang="en-US" sz="2800" dirty="0"/>
              <a:t>Which presentation habits annoy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Instructor Delivery (Continued)</a:t>
            </a:r>
          </a:p>
        </p:txBody>
      </p:sp>
      <p:pic>
        <p:nvPicPr>
          <p:cNvPr id="24578" name="Picture 2" descr="http://ebmedia.eventbrite.com/s3-build/images/209517/18293886033/1/logo.jpg"/>
          <p:cNvPicPr>
            <a:picLocks noChangeAspect="1" noChangeArrowheads="1"/>
          </p:cNvPicPr>
          <p:nvPr/>
        </p:nvPicPr>
        <p:blipFill>
          <a:blip r:embed="rId3" cstate="screen"/>
          <a:srcRect/>
          <a:stretch>
            <a:fillRect/>
          </a:stretch>
        </p:blipFill>
        <p:spPr bwMode="auto">
          <a:xfrm>
            <a:off x="1187116" y="1764631"/>
            <a:ext cx="6753726" cy="4523873"/>
          </a:xfrm>
          <a:prstGeom prst="rect">
            <a:avLst/>
          </a:prstGeom>
          <a:noFill/>
        </p:spPr>
      </p:pic>
      <p:sp>
        <p:nvSpPr>
          <p:cNvPr id="3" name="TextBox 2"/>
          <p:cNvSpPr txBox="1"/>
          <p:nvPr/>
        </p:nvSpPr>
        <p:spPr>
          <a:xfrm>
            <a:off x="368969" y="914400"/>
            <a:ext cx="7956884" cy="523220"/>
          </a:xfrm>
          <a:prstGeom prst="rect">
            <a:avLst/>
          </a:prstGeom>
          <a:noFill/>
        </p:spPr>
        <p:txBody>
          <a:bodyPr wrap="square" rtlCol="0">
            <a:spAutoFit/>
          </a:bodyPr>
          <a:lstStyle/>
          <a:p>
            <a:r>
              <a:rPr lang="en-US" sz="2800" dirty="0"/>
              <a:t>Goal: Make You More Comfortable and Confident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Topic 2-Preparation</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183689723"/>
              </p:ext>
            </p:extLst>
          </p:nvPr>
        </p:nvGraphicFramePr>
        <p:xfrm>
          <a:off x="66135" y="7620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788963" y="1218592"/>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491998" y="1084051"/>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66243" y="1218593"/>
            <a:ext cx="1555630"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226060" y="1084052"/>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Preparation - Using a Script vs. Notes</a:t>
            </a:r>
          </a:p>
        </p:txBody>
      </p:sp>
      <p:pic>
        <p:nvPicPr>
          <p:cNvPr id="30722" name="Picture 2" descr="http://www.magnapubs.com/files/newsletters/oc/oc1101fig3.png"/>
          <p:cNvPicPr>
            <a:picLocks noGrp="1" noChangeAspect="1" noChangeArrowheads="1"/>
          </p:cNvPicPr>
          <p:nvPr>
            <p:ph sz="half" idx="1"/>
          </p:nvPr>
        </p:nvPicPr>
        <p:blipFill>
          <a:blip r:embed="rId3" cstate="screen"/>
          <a:srcRect/>
          <a:stretch>
            <a:fillRect/>
          </a:stretch>
        </p:blipFill>
        <p:spPr bwMode="auto">
          <a:xfrm>
            <a:off x="343845" y="1898845"/>
            <a:ext cx="4364108" cy="3742829"/>
          </a:xfrm>
          <a:prstGeom prst="rect">
            <a:avLst/>
          </a:prstGeom>
          <a:noFill/>
        </p:spPr>
      </p:pic>
      <p:sp>
        <p:nvSpPr>
          <p:cNvPr id="7" name="TextBox 6"/>
          <p:cNvSpPr txBox="1"/>
          <p:nvPr/>
        </p:nvSpPr>
        <p:spPr>
          <a:xfrm>
            <a:off x="1086928" y="828136"/>
            <a:ext cx="2510624" cy="954107"/>
          </a:xfrm>
          <a:prstGeom prst="rect">
            <a:avLst/>
          </a:prstGeom>
          <a:noFill/>
        </p:spPr>
        <p:txBody>
          <a:bodyPr wrap="none" rtlCol="0">
            <a:spAutoFit/>
          </a:bodyPr>
          <a:lstStyle/>
          <a:p>
            <a:pPr algn="ctr"/>
            <a:r>
              <a:rPr lang="en-US" sz="2800" dirty="0">
                <a:solidFill>
                  <a:srgbClr val="003D7D"/>
                </a:solidFill>
              </a:rPr>
              <a:t>Beginning/End</a:t>
            </a:r>
          </a:p>
          <a:p>
            <a:pPr algn="ctr"/>
            <a:r>
              <a:rPr lang="en-US" sz="2800" dirty="0">
                <a:solidFill>
                  <a:srgbClr val="003D7D"/>
                </a:solidFill>
              </a:rPr>
              <a:t>Script</a:t>
            </a:r>
          </a:p>
        </p:txBody>
      </p:sp>
      <p:pic>
        <p:nvPicPr>
          <p:cNvPr id="30724" name="Picture 4"/>
          <p:cNvPicPr>
            <a:picLocks noGrp="1" noChangeAspect="1" noChangeArrowheads="1"/>
          </p:cNvPicPr>
          <p:nvPr>
            <p:ph sz="half" idx="2"/>
          </p:nvPr>
        </p:nvPicPr>
        <p:blipFill>
          <a:blip r:embed="rId4" cstate="screen"/>
          <a:srcRect t="1671" r="3415"/>
          <a:stretch>
            <a:fillRect/>
          </a:stretch>
        </p:blipFill>
        <p:spPr bwMode="auto">
          <a:xfrm>
            <a:off x="5279368" y="1938676"/>
            <a:ext cx="3285922" cy="4081180"/>
          </a:xfrm>
          <a:prstGeom prst="rect">
            <a:avLst/>
          </a:prstGeom>
          <a:noFill/>
          <a:ln w="9525">
            <a:noFill/>
            <a:miter lim="800000"/>
            <a:headEnd/>
            <a:tailEnd/>
          </a:ln>
        </p:spPr>
      </p:pic>
      <p:sp>
        <p:nvSpPr>
          <p:cNvPr id="10" name="Rectangle 9"/>
          <p:cNvSpPr/>
          <p:nvPr/>
        </p:nvSpPr>
        <p:spPr>
          <a:xfrm>
            <a:off x="5193105" y="1880559"/>
            <a:ext cx="3485069" cy="4278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09035" y="877019"/>
            <a:ext cx="2542684" cy="954107"/>
          </a:xfrm>
          <a:prstGeom prst="rect">
            <a:avLst/>
          </a:prstGeom>
          <a:noFill/>
        </p:spPr>
        <p:txBody>
          <a:bodyPr wrap="none" rtlCol="0">
            <a:spAutoFit/>
          </a:bodyPr>
          <a:lstStyle/>
          <a:p>
            <a:pPr algn="ctr"/>
            <a:r>
              <a:rPr lang="en-US" sz="2800" dirty="0">
                <a:solidFill>
                  <a:srgbClr val="003D7D"/>
                </a:solidFill>
              </a:rPr>
              <a:t>Main Body</a:t>
            </a:r>
          </a:p>
          <a:p>
            <a:pPr algn="ctr"/>
            <a:r>
              <a:rPr lang="en-US" sz="2800" dirty="0">
                <a:solidFill>
                  <a:srgbClr val="003D7D"/>
                </a:solidFill>
              </a:rPr>
              <a:t>Bulleted Notes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aynehastings.com/wp-content/uploads/2012/07/iStock_000016606237Small.jpg"/>
          <p:cNvPicPr>
            <a:picLocks noChangeAspect="1" noChangeArrowheads="1"/>
          </p:cNvPicPr>
          <p:nvPr/>
        </p:nvPicPr>
        <p:blipFill>
          <a:blip r:embed="rId3" cstate="screen"/>
          <a:srcRect/>
          <a:stretch>
            <a:fillRect/>
          </a:stretch>
        </p:blipFill>
        <p:spPr bwMode="auto">
          <a:xfrm>
            <a:off x="586895" y="833197"/>
            <a:ext cx="8022267" cy="5338730"/>
          </a:xfrm>
          <a:prstGeom prst="rect">
            <a:avLst/>
          </a:prstGeom>
          <a:noFill/>
        </p:spPr>
      </p:pic>
      <p:sp>
        <p:nvSpPr>
          <p:cNvPr id="5" name="Title 4"/>
          <p:cNvSpPr>
            <a:spLocks noGrp="1"/>
          </p:cNvSpPr>
          <p:nvPr>
            <p:ph type="title"/>
          </p:nvPr>
        </p:nvSpPr>
        <p:spPr/>
        <p:txBody>
          <a:bodyPr/>
          <a:lstStyle/>
          <a:p>
            <a:r>
              <a:rPr lang="en-US" dirty="0"/>
              <a:t>NHI Web Conference Training:  Preparation - Shorten Your Introductory Remarks</a:t>
            </a:r>
          </a:p>
        </p:txBody>
      </p:sp>
      <p:pic>
        <p:nvPicPr>
          <p:cNvPr id="7" name="Picture 6" descr="viewshare"/>
          <p:cNvPicPr>
            <a:picLocks noChangeAspect="1" noChangeArrowheads="1"/>
          </p:cNvPicPr>
          <p:nvPr/>
        </p:nvPicPr>
        <p:blipFill>
          <a:blip r:embed="rId4" cstate="screen"/>
          <a:srcRect/>
          <a:stretch>
            <a:fillRect/>
          </a:stretch>
        </p:blipFill>
        <p:spPr bwMode="auto">
          <a:xfrm>
            <a:off x="8229600" y="5410200"/>
            <a:ext cx="754440" cy="762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Preparation - Do Not Read the Slides</a:t>
            </a:r>
          </a:p>
        </p:txBody>
      </p:sp>
      <p:pic>
        <p:nvPicPr>
          <p:cNvPr id="36866" name="Picture 2" descr="http://hollyelyse.files.wordpress.com/2011/04/bad-powerpoint.png"/>
          <p:cNvPicPr>
            <a:picLocks noGrp="1" noChangeAspect="1" noChangeArrowheads="1"/>
          </p:cNvPicPr>
          <p:nvPr>
            <p:ph idx="1"/>
          </p:nvPr>
        </p:nvPicPr>
        <p:blipFill>
          <a:blip r:embed="rId3" cstate="screen"/>
          <a:srcRect/>
          <a:stretch>
            <a:fillRect/>
          </a:stretch>
        </p:blipFill>
        <p:spPr bwMode="auto">
          <a:xfrm>
            <a:off x="1041400" y="762000"/>
            <a:ext cx="7213600" cy="5410200"/>
          </a:xfrm>
          <a:prstGeom prst="rect">
            <a:avLst/>
          </a:prstGeom>
          <a:noFill/>
        </p:spPr>
      </p:pic>
      <p:pic>
        <p:nvPicPr>
          <p:cNvPr id="36867" name="Picture 3" descr="C:\Users\Emily\AppData\Local\Microsoft\Windows\Temporary Internet Files\Content.IE5\5GXMYUVY\MC900432537[1].png"/>
          <p:cNvPicPr>
            <a:picLocks noChangeAspect="1" noChangeArrowheads="1"/>
          </p:cNvPicPr>
          <p:nvPr/>
        </p:nvPicPr>
        <p:blipFill>
          <a:blip r:embed="rId4" cstate="screen"/>
          <a:srcRect/>
          <a:stretch>
            <a:fillRect/>
          </a:stretch>
        </p:blipFill>
        <p:spPr bwMode="auto">
          <a:xfrm>
            <a:off x="2846717" y="1286039"/>
            <a:ext cx="3902750" cy="39027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Preparation - Practice: It Is Not Optional</a:t>
            </a:r>
          </a:p>
        </p:txBody>
      </p:sp>
      <p:pic>
        <p:nvPicPr>
          <p:cNvPr id="38914" name="Picture 2" descr="http://sixminutes.dlugan.com/wp-content/uploads/2008/04/auditorium.jpg"/>
          <p:cNvPicPr>
            <a:picLocks noGrp="1" noChangeAspect="1" noChangeArrowheads="1"/>
          </p:cNvPicPr>
          <p:nvPr>
            <p:ph idx="1"/>
          </p:nvPr>
        </p:nvPicPr>
        <p:blipFill>
          <a:blip r:embed="rId3" cstate="screen"/>
          <a:srcRect/>
          <a:stretch>
            <a:fillRect/>
          </a:stretch>
        </p:blipFill>
        <p:spPr bwMode="auto">
          <a:xfrm>
            <a:off x="1863305" y="794229"/>
            <a:ext cx="5520906" cy="542889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Preparation -    The Three E’s</a:t>
            </a:r>
          </a:p>
        </p:txBody>
      </p:sp>
      <p:sp>
        <p:nvSpPr>
          <p:cNvPr id="3" name="Content Placeholder 2"/>
          <p:cNvSpPr>
            <a:spLocks noGrp="1"/>
          </p:cNvSpPr>
          <p:nvPr>
            <p:ph idx="1"/>
          </p:nvPr>
        </p:nvSpPr>
        <p:spPr>
          <a:xfrm>
            <a:off x="152401" y="762000"/>
            <a:ext cx="4833668" cy="5410200"/>
          </a:xfrm>
        </p:spPr>
        <p:txBody>
          <a:bodyPr/>
          <a:lstStyle/>
          <a:p>
            <a:pPr marL="457200" indent="-457200"/>
            <a:r>
              <a:rPr lang="en-US" dirty="0"/>
              <a:t>The Three E’s:</a:t>
            </a:r>
          </a:p>
          <a:p>
            <a:pPr marL="457200" indent="-457200">
              <a:buFont typeface="+mj-lt"/>
              <a:buAutoNum type="arabicPeriod"/>
            </a:pPr>
            <a:r>
              <a:rPr lang="en-US" dirty="0"/>
              <a:t>I have EARNED the right to deliver this material</a:t>
            </a:r>
          </a:p>
          <a:p>
            <a:pPr marL="457200" indent="-457200">
              <a:buFont typeface="+mj-lt"/>
              <a:buAutoNum type="arabicPeriod"/>
            </a:pPr>
            <a:r>
              <a:rPr lang="en-US" dirty="0"/>
              <a:t>I am ENTHUASTIC about the material</a:t>
            </a:r>
          </a:p>
          <a:p>
            <a:pPr marL="457200" indent="-457200">
              <a:buFont typeface="+mj-lt"/>
              <a:buAutoNum type="arabicPeriod"/>
            </a:pPr>
            <a:r>
              <a:rPr lang="en-US" dirty="0"/>
              <a:t>I am EAGER to share with the audience</a:t>
            </a:r>
          </a:p>
        </p:txBody>
      </p:sp>
      <p:pic>
        <p:nvPicPr>
          <p:cNvPr id="40962" name="Picture 2" descr="http://www.thechangeblog.com/wp-content/uploads/2008/12/self-confidence.jpg"/>
          <p:cNvPicPr>
            <a:picLocks noChangeAspect="1" noChangeArrowheads="1"/>
          </p:cNvPicPr>
          <p:nvPr/>
        </p:nvPicPr>
        <p:blipFill>
          <a:blip r:embed="rId3" cstate="screen"/>
          <a:srcRect/>
          <a:stretch>
            <a:fillRect/>
          </a:stretch>
        </p:blipFill>
        <p:spPr bwMode="auto">
          <a:xfrm>
            <a:off x="5467376" y="1007163"/>
            <a:ext cx="3193545" cy="447923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Preparation -  Quick Review</a:t>
            </a:r>
          </a:p>
        </p:txBody>
      </p:sp>
      <p:sp>
        <p:nvSpPr>
          <p:cNvPr id="3" name="Content Placeholder 2"/>
          <p:cNvSpPr>
            <a:spLocks noGrp="1"/>
          </p:cNvSpPr>
          <p:nvPr>
            <p:ph idx="1"/>
          </p:nvPr>
        </p:nvSpPr>
        <p:spPr/>
        <p:txBody>
          <a:bodyPr/>
          <a:lstStyle/>
          <a:p>
            <a:r>
              <a:rPr lang="en-US" dirty="0"/>
              <a:t>Preparation:</a:t>
            </a:r>
          </a:p>
          <a:p>
            <a:pPr>
              <a:buFont typeface="Arial" pitchFamily="34" charset="0"/>
              <a:buChar char="•"/>
            </a:pPr>
            <a:r>
              <a:rPr lang="en-US" dirty="0"/>
              <a:t> Scripting vs. Bullet Points</a:t>
            </a:r>
          </a:p>
          <a:p>
            <a:pPr>
              <a:buFont typeface="Arial" pitchFamily="34" charset="0"/>
              <a:buChar char="•"/>
            </a:pPr>
            <a:r>
              <a:rPr lang="en-US" dirty="0"/>
              <a:t> Introductory Remarks</a:t>
            </a:r>
          </a:p>
          <a:p>
            <a:pPr>
              <a:buFont typeface="Arial" pitchFamily="34" charset="0"/>
              <a:buChar char="•"/>
            </a:pPr>
            <a:r>
              <a:rPr lang="en-US" dirty="0"/>
              <a:t> Using Slide Content Most Effectively</a:t>
            </a:r>
          </a:p>
          <a:p>
            <a:pPr>
              <a:buFont typeface="Arial" pitchFamily="34" charset="0"/>
              <a:buChar char="•"/>
            </a:pPr>
            <a:r>
              <a:rPr lang="en-US" dirty="0"/>
              <a:t> Rehearsing</a:t>
            </a:r>
          </a:p>
          <a:p>
            <a:pPr>
              <a:buFont typeface="Arial" pitchFamily="34" charset="0"/>
              <a:buChar char="•"/>
            </a:pPr>
            <a:r>
              <a:rPr lang="en-US" dirty="0"/>
              <a:t> The Three E’s</a:t>
            </a:r>
          </a:p>
        </p:txBody>
      </p:sp>
      <p:pic>
        <p:nvPicPr>
          <p:cNvPr id="4" name="Picture 4" descr="poll"/>
          <p:cNvPicPr>
            <a:picLocks noChangeAspect="1" noChangeArrowheads="1"/>
          </p:cNvPicPr>
          <p:nvPr/>
        </p:nvPicPr>
        <p:blipFill>
          <a:blip r:embed="rId3" cstate="screen"/>
          <a:srcRect/>
          <a:stretch>
            <a:fillRect/>
          </a:stretch>
        </p:blipFill>
        <p:spPr bwMode="auto">
          <a:xfrm>
            <a:off x="8215312" y="5400675"/>
            <a:ext cx="757238" cy="7572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NHI Web Conference Training: Getting Started  Module 3</a:t>
            </a:r>
          </a:p>
        </p:txBody>
      </p:sp>
      <p:sp>
        <p:nvSpPr>
          <p:cNvPr id="3" name="Subtitle 2"/>
          <p:cNvSpPr>
            <a:spLocks noGrp="1"/>
          </p:cNvSpPr>
          <p:nvPr>
            <p:ph type="subTitle" idx="1"/>
          </p:nvPr>
        </p:nvSpPr>
        <p:spPr>
          <a:xfrm>
            <a:off x="0" y="737937"/>
            <a:ext cx="9144000" cy="5510463"/>
          </a:xfrm>
        </p:spPr>
        <p:txBody>
          <a:bodyPr/>
          <a:lstStyle/>
          <a:p>
            <a:r>
              <a:rPr lang="en-US" dirty="0"/>
              <a:t>Learning Outcomes</a:t>
            </a:r>
          </a:p>
          <a:p>
            <a:endParaRPr lang="en-US" dirty="0"/>
          </a:p>
          <a:p>
            <a:pPr algn="l"/>
            <a:r>
              <a:rPr lang="en-US" b="0" dirty="0"/>
              <a:t>By the end of this module, you will be able to:</a:t>
            </a:r>
          </a:p>
          <a:p>
            <a:pPr marL="342900" indent="-342900" algn="l">
              <a:buFont typeface="Wingdings" panose="05000000000000000000" pitchFamily="2" charset="2"/>
              <a:buChar char="§"/>
            </a:pPr>
            <a:r>
              <a:rPr lang="en-US" b="0" dirty="0"/>
              <a:t>Understand the skillset necessary to effectively deliver WCT.</a:t>
            </a:r>
          </a:p>
          <a:p>
            <a:pPr marL="342900" indent="-342900" algn="l">
              <a:buFont typeface="Wingdings" panose="05000000000000000000" pitchFamily="2" charset="2"/>
              <a:buChar char="§"/>
            </a:pPr>
            <a:r>
              <a:rPr lang="en-US" b="0" dirty="0"/>
              <a:t>Thoroughly and effectively prepare for a WCT course.</a:t>
            </a:r>
          </a:p>
          <a:p>
            <a:pPr marL="342900" indent="-342900" algn="l">
              <a:buFont typeface="Wingdings" panose="05000000000000000000" pitchFamily="2" charset="2"/>
              <a:buChar char="§"/>
            </a:pPr>
            <a:r>
              <a:rPr lang="en-US" b="0" dirty="0"/>
              <a:t>Prepare an accurate checklist of necessary items/equipment needed for WCT class.</a:t>
            </a:r>
          </a:p>
          <a:p>
            <a:pPr marL="342900" indent="-342900" algn="l">
              <a:buFont typeface="Wingdings" panose="05000000000000000000" pitchFamily="2" charset="2"/>
              <a:buChar char="§"/>
            </a:pPr>
            <a:r>
              <a:rPr lang="en-US" b="0" dirty="0"/>
              <a:t>Identify a variety of vocal tips and techniques to improve instructor delivery.</a:t>
            </a:r>
          </a:p>
          <a:p>
            <a:pPr marL="342900" indent="-342900" algn="l">
              <a:buFont typeface="Wingdings" panose="05000000000000000000" pitchFamily="2" charset="2"/>
              <a:buChar char="§"/>
            </a:pPr>
            <a:r>
              <a:rPr lang="en-US" b="0" dirty="0"/>
              <a:t>Interact/connect with and draw out your audience by utilizing a diverse blend of questions and varying skillsets.</a:t>
            </a:r>
          </a:p>
          <a:p>
            <a:pPr marL="342900" indent="-342900" algn="l">
              <a:buFont typeface="Wingdings" panose="05000000000000000000" pitchFamily="2" charset="2"/>
              <a:buChar char="§"/>
            </a:pPr>
            <a:r>
              <a:rPr lang="en-US" b="0" dirty="0"/>
              <a:t>Recognize the key characteristics of effective WCT instructors</a:t>
            </a:r>
          </a:p>
        </p:txBody>
      </p:sp>
    </p:spTree>
    <p:extLst>
      <p:ext uri="{BB962C8B-B14F-4D97-AF65-F5344CB8AC3E}">
        <p14:creationId xmlns:p14="http://schemas.microsoft.com/office/powerpoint/2010/main" val="1185868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a:t>
            </a:r>
            <a:r>
              <a:rPr lang="en-US"/>
              <a:t>Training: Topic </a:t>
            </a:r>
            <a:r>
              <a:rPr lang="en-US" dirty="0"/>
              <a:t>3: Physical Concerns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079209314"/>
              </p:ext>
            </p:extLst>
          </p:nvPr>
        </p:nvGraphicFramePr>
        <p:xfrm>
          <a:off x="66135" y="7620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2035834" y="1084050"/>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486401" y="1084049"/>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0552" y="1084049"/>
            <a:ext cx="1555630"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226060" y="1084052"/>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Physical Concerns - Your Own “Fortress of Solitude”</a:t>
            </a:r>
          </a:p>
        </p:txBody>
      </p:sp>
      <p:pic>
        <p:nvPicPr>
          <p:cNvPr id="43012" name="Picture 4" descr="http://media.modernus.com/uploads/products/_thumbs/Fra2-1352x1014_gif_1024x768_max_q85.jpg"/>
          <p:cNvPicPr>
            <a:picLocks noChangeAspect="1" noChangeArrowheads="1"/>
          </p:cNvPicPr>
          <p:nvPr/>
        </p:nvPicPr>
        <p:blipFill>
          <a:blip r:embed="rId3" cstate="screen"/>
          <a:srcRect/>
          <a:stretch>
            <a:fillRect/>
          </a:stretch>
        </p:blipFill>
        <p:spPr bwMode="auto">
          <a:xfrm>
            <a:off x="741363" y="823913"/>
            <a:ext cx="7545388" cy="5262562"/>
          </a:xfrm>
          <a:prstGeom prst="rect">
            <a:avLst/>
          </a:prstGeom>
          <a:noFill/>
        </p:spPr>
      </p:pic>
      <p:sp>
        <p:nvSpPr>
          <p:cNvPr id="7" name="Rectangle 6"/>
          <p:cNvSpPr/>
          <p:nvPr/>
        </p:nvSpPr>
        <p:spPr>
          <a:xfrm>
            <a:off x="3243263" y="2628900"/>
            <a:ext cx="971550" cy="985838"/>
          </a:xfrm>
          <a:prstGeom prst="rect">
            <a:avLst/>
          </a:prstGeom>
          <a:solidFill>
            <a:schemeClr val="bg1"/>
          </a:solidFill>
          <a:ln>
            <a:solidFill>
              <a:schemeClr val="bg1"/>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Live Webinar In Progress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Physical Concerns - What is the Best Drink?</a:t>
            </a:r>
          </a:p>
        </p:txBody>
      </p:sp>
      <p:sp>
        <p:nvSpPr>
          <p:cNvPr id="3" name="Content Placeholder 2"/>
          <p:cNvSpPr>
            <a:spLocks noGrp="1"/>
          </p:cNvSpPr>
          <p:nvPr>
            <p:ph idx="1"/>
          </p:nvPr>
        </p:nvSpPr>
        <p:spPr/>
        <p:txBody>
          <a:bodyPr/>
          <a:lstStyle/>
          <a:p>
            <a:r>
              <a:rPr lang="en-US" dirty="0"/>
              <a:t>Have liquid handy to combat a dry throat or mouth.</a:t>
            </a:r>
          </a:p>
        </p:txBody>
      </p:sp>
      <p:sp>
        <p:nvSpPr>
          <p:cNvPr id="4" name="Rounded Rectangle 3"/>
          <p:cNvSpPr/>
          <p:nvPr/>
        </p:nvSpPr>
        <p:spPr>
          <a:xfrm>
            <a:off x="328613" y="1356233"/>
            <a:ext cx="8543925" cy="130016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The best drink is </a:t>
            </a:r>
            <a:r>
              <a:rPr lang="en-US" b="1" dirty="0"/>
              <a:t>room temperature</a:t>
            </a:r>
            <a:r>
              <a:rPr lang="en-US" dirty="0"/>
              <a:t> water, preferably with a bit of honey to help sooth your vocal cords.</a:t>
            </a:r>
          </a:p>
        </p:txBody>
      </p:sp>
      <p:pic>
        <p:nvPicPr>
          <p:cNvPr id="55298" name="Picture 2" descr="http://static.ddmcdn.com/gif/ice-water-1.jpg"/>
          <p:cNvPicPr>
            <a:picLocks noChangeAspect="1" noChangeArrowheads="1"/>
          </p:cNvPicPr>
          <p:nvPr/>
        </p:nvPicPr>
        <p:blipFill>
          <a:blip r:embed="rId3" cstate="screen"/>
          <a:srcRect/>
          <a:stretch>
            <a:fillRect/>
          </a:stretch>
        </p:blipFill>
        <p:spPr bwMode="auto">
          <a:xfrm>
            <a:off x="1777611" y="3378410"/>
            <a:ext cx="1905000" cy="2543175"/>
          </a:xfrm>
          <a:prstGeom prst="rect">
            <a:avLst/>
          </a:prstGeom>
          <a:noFill/>
        </p:spPr>
      </p:pic>
      <p:pic>
        <p:nvPicPr>
          <p:cNvPr id="55300" name="Picture 4" descr="http://www.rothfusfamilydental.com/wp-content/uploads/2013/05/soda_pic.jpg"/>
          <p:cNvPicPr>
            <a:picLocks noChangeAspect="1" noChangeArrowheads="1"/>
          </p:cNvPicPr>
          <p:nvPr/>
        </p:nvPicPr>
        <p:blipFill>
          <a:blip r:embed="rId4" cstate="screen"/>
          <a:srcRect/>
          <a:stretch>
            <a:fillRect/>
          </a:stretch>
        </p:blipFill>
        <p:spPr bwMode="auto">
          <a:xfrm>
            <a:off x="3684588" y="2943225"/>
            <a:ext cx="1673921" cy="2600325"/>
          </a:xfrm>
          <a:prstGeom prst="rect">
            <a:avLst/>
          </a:prstGeom>
          <a:noFill/>
        </p:spPr>
      </p:pic>
      <p:pic>
        <p:nvPicPr>
          <p:cNvPr id="55302" name="Picture 6" descr="http://upload.wikimedia.org/wikipedia/commons/6/66/Coffee_with_cream_and_sugar_-_Evan_Swigart.jpg"/>
          <p:cNvPicPr>
            <a:picLocks noChangeAspect="1" noChangeArrowheads="1"/>
          </p:cNvPicPr>
          <p:nvPr/>
        </p:nvPicPr>
        <p:blipFill>
          <a:blip r:embed="rId5" cstate="screen"/>
          <a:srcRect/>
          <a:stretch>
            <a:fillRect/>
          </a:stretch>
        </p:blipFill>
        <p:spPr bwMode="auto">
          <a:xfrm>
            <a:off x="5193942" y="3762885"/>
            <a:ext cx="2930525" cy="1948913"/>
          </a:xfrm>
          <a:prstGeom prst="roundRect">
            <a:avLst/>
          </a:prstGeom>
          <a:noFill/>
        </p:spPr>
      </p:pic>
      <p:pic>
        <p:nvPicPr>
          <p:cNvPr id="12290" name="Picture 2" descr="http://spanish-translation-blog.spanishtranslation.us/wp-content/uploads/2011/10/no-sign-3.pn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2139351" y="3036498"/>
            <a:ext cx="5141343" cy="318889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Physical Concerns - Course Preparation Checklist</a:t>
            </a:r>
          </a:p>
        </p:txBody>
      </p:sp>
      <p:sp>
        <p:nvSpPr>
          <p:cNvPr id="3" name="Content Placeholder 2"/>
          <p:cNvSpPr>
            <a:spLocks noGrp="1"/>
          </p:cNvSpPr>
          <p:nvPr>
            <p:ph idx="1"/>
          </p:nvPr>
        </p:nvSpPr>
        <p:spPr/>
        <p:txBody>
          <a:bodyPr/>
          <a:lstStyle/>
          <a:p>
            <a:r>
              <a:rPr lang="en-US" dirty="0"/>
              <a:t>What kinds of things do you need to set up, prepare, turn off, or otherwise address before you instruct a course?</a:t>
            </a:r>
          </a:p>
        </p:txBody>
      </p:sp>
      <p:pic>
        <p:nvPicPr>
          <p:cNvPr id="56322" name="Picture 2" descr="C:\Users\Emily\AppData\Local\Microsoft\Windows\Temporary Internet Files\Content.IE5\7AWU7J93\MC900434929[1].png"/>
          <p:cNvPicPr>
            <a:picLocks noChangeAspect="1" noChangeArrowheads="1"/>
          </p:cNvPicPr>
          <p:nvPr/>
        </p:nvPicPr>
        <p:blipFill>
          <a:blip r:embed="rId3" cstate="screen"/>
          <a:srcRect/>
          <a:stretch>
            <a:fillRect/>
          </a:stretch>
        </p:blipFill>
        <p:spPr bwMode="auto">
          <a:xfrm>
            <a:off x="2708808" y="2273175"/>
            <a:ext cx="3709244" cy="3709244"/>
          </a:xfrm>
          <a:prstGeom prst="rect">
            <a:avLst/>
          </a:prstGeom>
          <a:noFill/>
        </p:spPr>
      </p:pic>
      <p:pic>
        <p:nvPicPr>
          <p:cNvPr id="6" name="Picture 5" descr="whiteboard"/>
          <p:cNvPicPr>
            <a:picLocks noChangeAspect="1" noChangeArrowheads="1"/>
          </p:cNvPicPr>
          <p:nvPr/>
        </p:nvPicPr>
        <p:blipFill>
          <a:blip r:embed="rId4" cstate="screen"/>
          <a:srcRect/>
          <a:stretch>
            <a:fillRect/>
          </a:stretch>
        </p:blipFill>
        <p:spPr bwMode="auto">
          <a:xfrm>
            <a:off x="8199407" y="5417389"/>
            <a:ext cx="772063" cy="7720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Physical Concerns - When To Use Speakerphone</a:t>
            </a:r>
          </a:p>
        </p:txBody>
      </p:sp>
      <p:pic>
        <p:nvPicPr>
          <p:cNvPr id="57348" name="Picture 4" descr="http://images04.olx.com.ph/ui/2/67/53/35386453_1.jpg"/>
          <p:cNvPicPr>
            <a:picLocks noChangeAspect="1" noChangeArrowheads="1"/>
          </p:cNvPicPr>
          <p:nvPr/>
        </p:nvPicPr>
        <p:blipFill>
          <a:blip r:embed="rId3" cstate="screen"/>
          <a:srcRect/>
          <a:stretch>
            <a:fillRect/>
          </a:stretch>
        </p:blipFill>
        <p:spPr bwMode="auto">
          <a:xfrm>
            <a:off x="1984076" y="2252962"/>
            <a:ext cx="5721949" cy="36889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a:t>
            </a:r>
            <a:r>
              <a:rPr lang="en-US"/>
              <a:t>Physical Concerns -Headset</a:t>
            </a:r>
            <a:r>
              <a:rPr lang="en-US" dirty="0"/>
              <a:t>: Where Should the Microphone be Placed?</a:t>
            </a:r>
          </a:p>
        </p:txBody>
      </p:sp>
      <p:pic>
        <p:nvPicPr>
          <p:cNvPr id="59399" name="Picture 7"/>
          <p:cNvPicPr>
            <a:picLocks noChangeAspect="1" noChangeArrowheads="1"/>
          </p:cNvPicPr>
          <p:nvPr/>
        </p:nvPicPr>
        <p:blipFill>
          <a:blip r:embed="rId3" cstate="screen"/>
          <a:srcRect/>
          <a:stretch>
            <a:fillRect/>
          </a:stretch>
        </p:blipFill>
        <p:spPr bwMode="auto">
          <a:xfrm>
            <a:off x="276044" y="1138688"/>
            <a:ext cx="8574657" cy="2414442"/>
          </a:xfrm>
          <a:prstGeom prst="rect">
            <a:avLst/>
          </a:prstGeom>
          <a:noFill/>
          <a:ln w="9525">
            <a:noFill/>
            <a:miter lim="800000"/>
            <a:headEnd/>
            <a:tailEnd/>
          </a:ln>
        </p:spPr>
      </p:pic>
      <p:pic>
        <p:nvPicPr>
          <p:cNvPr id="59401" name="Picture 9" descr="http://www.uws.edu.au/__data/assets/image/0011/126749/I-and-T.jpg"/>
          <p:cNvPicPr>
            <a:picLocks noChangeAspect="1" noChangeArrowheads="1"/>
          </p:cNvPicPr>
          <p:nvPr/>
        </p:nvPicPr>
        <p:blipFill>
          <a:blip r:embed="rId4" cstate="screen"/>
          <a:srcRect/>
          <a:stretch>
            <a:fillRect/>
          </a:stretch>
        </p:blipFill>
        <p:spPr bwMode="auto">
          <a:xfrm>
            <a:off x="1604814" y="3868199"/>
            <a:ext cx="2397844" cy="2321832"/>
          </a:xfrm>
          <a:prstGeom prst="rect">
            <a:avLst/>
          </a:prstGeom>
          <a:noFill/>
        </p:spPr>
      </p:pic>
      <p:sp>
        <p:nvSpPr>
          <p:cNvPr id="9" name="Rounded Rectangular Callout 8"/>
          <p:cNvSpPr/>
          <p:nvPr/>
        </p:nvSpPr>
        <p:spPr>
          <a:xfrm>
            <a:off x="5037827" y="3830128"/>
            <a:ext cx="2449902" cy="1155940"/>
          </a:xfrm>
          <a:prstGeom prst="wedgeRoundRectCallout">
            <a:avLst>
              <a:gd name="adj1" fmla="val -74637"/>
              <a:gd name="adj2" fmla="val 49067"/>
              <a:gd name="adj3" fmla="val 16667"/>
            </a:avLst>
          </a:prstGeom>
          <a:solidFill>
            <a:schemeClr val="accent4">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“Frank had a small pizza today.”</a:t>
            </a:r>
          </a:p>
        </p:txBody>
      </p:sp>
      <p:pic>
        <p:nvPicPr>
          <p:cNvPr id="10" name="Picture 4" descr="poll"/>
          <p:cNvPicPr>
            <a:picLocks noChangeAspect="1" noChangeArrowheads="1"/>
          </p:cNvPicPr>
          <p:nvPr/>
        </p:nvPicPr>
        <p:blipFill>
          <a:blip r:embed="rId5" cstate="screen"/>
          <a:srcRect/>
          <a:stretch>
            <a:fillRect/>
          </a:stretch>
        </p:blipFill>
        <p:spPr bwMode="auto">
          <a:xfrm>
            <a:off x="8215312" y="5400675"/>
            <a:ext cx="757238" cy="7572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Topic 4 -  Vocal Technique</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630976806"/>
              </p:ext>
            </p:extLst>
          </p:nvPr>
        </p:nvGraphicFramePr>
        <p:xfrm>
          <a:off x="66135" y="7620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2056151" y="1086925"/>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16600" y="1086926"/>
            <a:ext cx="1555630"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323121" y="1086925"/>
            <a:ext cx="1644416"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95702" y="1086925"/>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Vocal Technique Speaking Keys: Presentation Voice</a:t>
            </a:r>
          </a:p>
        </p:txBody>
      </p:sp>
      <p:sp>
        <p:nvSpPr>
          <p:cNvPr id="3" name="Content Placeholder 2"/>
          <p:cNvSpPr>
            <a:spLocks noGrp="1"/>
          </p:cNvSpPr>
          <p:nvPr>
            <p:ph idx="1"/>
          </p:nvPr>
        </p:nvSpPr>
        <p:spPr>
          <a:xfrm>
            <a:off x="3001992" y="762000"/>
            <a:ext cx="6142008" cy="5410200"/>
          </a:xfrm>
        </p:spPr>
        <p:txBody>
          <a:bodyPr/>
          <a:lstStyle/>
          <a:p>
            <a:r>
              <a:rPr lang="en-US" dirty="0"/>
              <a:t>Energy</a:t>
            </a:r>
          </a:p>
          <a:p>
            <a:r>
              <a:rPr lang="en-US" dirty="0"/>
              <a:t>Passion</a:t>
            </a:r>
          </a:p>
          <a:p>
            <a:r>
              <a:rPr lang="en-US" dirty="0"/>
              <a:t>Relevance</a:t>
            </a:r>
          </a:p>
        </p:txBody>
      </p:sp>
      <p:pic>
        <p:nvPicPr>
          <p:cNvPr id="62466" name="Picture 2" descr="http://www.gwco.org/Images/Business-Woman-clear-backgr.png"/>
          <p:cNvPicPr>
            <a:picLocks noChangeAspect="1" noChangeArrowheads="1"/>
          </p:cNvPicPr>
          <p:nvPr/>
        </p:nvPicPr>
        <p:blipFill>
          <a:blip r:embed="rId3" cstate="screen"/>
          <a:srcRect/>
          <a:stretch>
            <a:fillRect/>
          </a:stretch>
        </p:blipFill>
        <p:spPr bwMode="auto">
          <a:xfrm>
            <a:off x="0" y="745006"/>
            <a:ext cx="3122762" cy="564699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158" y="0"/>
            <a:ext cx="8305800" cy="609600"/>
          </a:xfrm>
        </p:spPr>
        <p:txBody>
          <a:bodyPr/>
          <a:lstStyle/>
          <a:p>
            <a:r>
              <a:rPr lang="en-US" dirty="0"/>
              <a:t>NHI Web Conference Training:  Vocal Technique -  Don’t Preface Sentences</a:t>
            </a:r>
          </a:p>
        </p:txBody>
      </p:sp>
      <p:pic>
        <p:nvPicPr>
          <p:cNvPr id="76802" name="Picture 2" descr="http://ak.picdn.net/shutterstock/videos/3047761/preview/stock-footage-serious-businessman-talking-on-a-headset-in-an-office.jpg"/>
          <p:cNvPicPr>
            <a:picLocks noChangeAspect="1" noChangeArrowheads="1"/>
          </p:cNvPicPr>
          <p:nvPr/>
        </p:nvPicPr>
        <p:blipFill>
          <a:blip r:embed="rId3" cstate="print"/>
          <a:srcRect l="26961"/>
          <a:stretch>
            <a:fillRect/>
          </a:stretch>
        </p:blipFill>
        <p:spPr bwMode="auto">
          <a:xfrm>
            <a:off x="4157932" y="1515404"/>
            <a:ext cx="4414149" cy="3384400"/>
          </a:xfrm>
          <a:prstGeom prst="rect">
            <a:avLst/>
          </a:prstGeom>
          <a:noFill/>
        </p:spPr>
      </p:pic>
      <p:sp>
        <p:nvSpPr>
          <p:cNvPr id="5" name="Rounded Rectangular Callout 4"/>
          <p:cNvSpPr/>
          <p:nvPr/>
        </p:nvSpPr>
        <p:spPr>
          <a:xfrm>
            <a:off x="246888" y="1259458"/>
            <a:ext cx="2967486" cy="759124"/>
          </a:xfrm>
          <a:prstGeom prst="wedgeRoundRectCallout">
            <a:avLst>
              <a:gd name="adj1" fmla="val 93120"/>
              <a:gd name="adj2" fmla="val 217955"/>
              <a:gd name="adj3" fmla="val 16667"/>
            </a:avLst>
          </a:prstGeom>
          <a:solidFill>
            <a:srgbClr val="385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Well…</a:t>
            </a:r>
          </a:p>
        </p:txBody>
      </p:sp>
      <p:sp>
        <p:nvSpPr>
          <p:cNvPr id="6" name="Rounded Rectangular Callout 5"/>
          <p:cNvSpPr/>
          <p:nvPr/>
        </p:nvSpPr>
        <p:spPr>
          <a:xfrm>
            <a:off x="246888" y="2826589"/>
            <a:ext cx="2967486" cy="710241"/>
          </a:xfrm>
          <a:prstGeom prst="wedgeRoundRectCallout">
            <a:avLst>
              <a:gd name="adj1" fmla="val 93702"/>
              <a:gd name="adj2" fmla="val 36771"/>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a:t>
            </a:r>
          </a:p>
        </p:txBody>
      </p:sp>
      <p:sp>
        <p:nvSpPr>
          <p:cNvPr id="7" name="Rounded Rectangular Callout 6"/>
          <p:cNvSpPr/>
          <p:nvPr/>
        </p:nvSpPr>
        <p:spPr>
          <a:xfrm>
            <a:off x="246888" y="4376468"/>
            <a:ext cx="2967486" cy="710241"/>
          </a:xfrm>
          <a:prstGeom prst="wedgeRoundRectCallout">
            <a:avLst>
              <a:gd name="adj1" fmla="val 92539"/>
              <a:gd name="adj2" fmla="val -155132"/>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Okay…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562600"/>
          </a:xfrm>
        </p:spPr>
        <p:txBody>
          <a:bodyPr/>
          <a:lstStyle/>
          <a:p>
            <a:pPr lvl="1"/>
            <a:endParaRPr lang="en-US" kern="1200" dirty="0">
              <a:solidFill>
                <a:schemeClr val="tx1"/>
              </a:solidFill>
            </a:endParaRPr>
          </a:p>
          <a:p>
            <a:pPr lvl="1"/>
            <a:r>
              <a:rPr lang="en-US" kern="1200" dirty="0">
                <a:solidFill>
                  <a:schemeClr val="tx1"/>
                </a:solidFill>
              </a:rPr>
              <a:t>Use: </a:t>
            </a:r>
          </a:p>
          <a:p>
            <a:pPr marL="800100" lvl="1" indent="-342900">
              <a:buFont typeface="Wingdings" panose="05000000000000000000" pitchFamily="2" charset="2"/>
              <a:buChar char="§"/>
            </a:pPr>
            <a:r>
              <a:rPr lang="en-US" kern="1200" dirty="0">
                <a:solidFill>
                  <a:schemeClr val="tx1"/>
                </a:solidFill>
              </a:rPr>
              <a:t>“We,” Our,” and the organization’s name </a:t>
            </a:r>
          </a:p>
          <a:p>
            <a:pPr lvl="1"/>
            <a:endParaRPr lang="en-US" kern="1200" dirty="0">
              <a:solidFill>
                <a:schemeClr val="tx1"/>
              </a:solidFill>
            </a:endParaRPr>
          </a:p>
          <a:p>
            <a:pPr lvl="1"/>
            <a:endParaRPr lang="en-US" kern="1200" dirty="0">
              <a:solidFill>
                <a:schemeClr val="tx1"/>
              </a:solidFill>
            </a:endParaRPr>
          </a:p>
          <a:p>
            <a:pPr lvl="1"/>
            <a:endParaRPr lang="en-US" kern="1200" dirty="0">
              <a:solidFill>
                <a:schemeClr val="tx1"/>
              </a:solidFill>
            </a:endParaRPr>
          </a:p>
          <a:p>
            <a:pPr lvl="1" algn="r"/>
            <a:r>
              <a:rPr lang="en-US" kern="1200" dirty="0">
                <a:solidFill>
                  <a:schemeClr val="tx1"/>
                </a:solidFill>
              </a:rPr>
              <a:t>Avoid “I,” “me,” “my,” etc.</a:t>
            </a:r>
          </a:p>
          <a:p>
            <a:endParaRPr lang="en-US" dirty="0"/>
          </a:p>
          <a:p>
            <a:pPr marL="342900" indent="-342900">
              <a:buFont typeface="Wingdings" panose="05000000000000000000" pitchFamily="2" charset="2"/>
              <a:buChar char="§"/>
            </a:pPr>
            <a:endParaRPr lang="en-US" dirty="0"/>
          </a:p>
        </p:txBody>
      </p:sp>
      <p:sp>
        <p:nvSpPr>
          <p:cNvPr id="4" name="Title 1"/>
          <p:cNvSpPr>
            <a:spLocks noGrp="1"/>
          </p:cNvSpPr>
          <p:nvPr>
            <p:ph type="title"/>
          </p:nvPr>
        </p:nvSpPr>
        <p:spPr/>
        <p:txBody>
          <a:bodyPr>
            <a:normAutofit/>
          </a:bodyPr>
          <a:lstStyle/>
          <a:p>
            <a:r>
              <a:rPr lang="en-US" dirty="0"/>
              <a:t>NHI Web Conference Training:  Vocal Technique - </a:t>
            </a:r>
          </a:p>
        </p:txBody>
      </p:sp>
    </p:spTree>
    <p:extLst>
      <p:ext uri="{BB962C8B-B14F-4D97-AF65-F5344CB8AC3E}">
        <p14:creationId xmlns:p14="http://schemas.microsoft.com/office/powerpoint/2010/main" val="205608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Topics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6227757"/>
              </p:ext>
            </p:extLst>
          </p:nvPr>
        </p:nvGraphicFramePr>
        <p:xfrm>
          <a:off x="66135" y="7620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Vocal Technique - Speak with Confidence, Be Declarative</a:t>
            </a:r>
          </a:p>
        </p:txBody>
      </p:sp>
      <p:pic>
        <p:nvPicPr>
          <p:cNvPr id="67588" name="Picture 4" descr="http://linapps.s3.amazonaws.com/linapps/photomojo/wwlp.com/photos/2012/10/g4560-top-presidential-debate-moments/91374-1988-read-my-lips-no-new-taxes-e3640.jpg"/>
          <p:cNvPicPr>
            <a:picLocks noChangeAspect="1" noChangeArrowheads="1"/>
          </p:cNvPicPr>
          <p:nvPr/>
        </p:nvPicPr>
        <p:blipFill>
          <a:blip r:embed="rId3" cstate="screen"/>
          <a:srcRect/>
          <a:stretch>
            <a:fillRect/>
          </a:stretch>
        </p:blipFill>
        <p:spPr bwMode="auto">
          <a:xfrm>
            <a:off x="1777341" y="1392417"/>
            <a:ext cx="5524500" cy="41433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Vocal Technique -  Maintain Energy</a:t>
            </a:r>
          </a:p>
        </p:txBody>
      </p:sp>
      <p:sp>
        <p:nvSpPr>
          <p:cNvPr id="3" name="Content Placeholder 2"/>
          <p:cNvSpPr>
            <a:spLocks noGrp="1"/>
          </p:cNvSpPr>
          <p:nvPr>
            <p:ph idx="1"/>
          </p:nvPr>
        </p:nvSpPr>
        <p:spPr>
          <a:xfrm>
            <a:off x="3743865" y="762000"/>
            <a:ext cx="5124091" cy="5410200"/>
          </a:xfrm>
        </p:spPr>
        <p:txBody>
          <a:bodyPr/>
          <a:lstStyle/>
          <a:p>
            <a:pPr marL="182880" indent="-182880">
              <a:buFont typeface="Arial" pitchFamily="34" charset="0"/>
              <a:buChar char="•"/>
            </a:pPr>
            <a:r>
              <a:rPr lang="en-US" dirty="0"/>
              <a:t>Speak with your hands</a:t>
            </a:r>
          </a:p>
          <a:p>
            <a:pPr marL="182880" indent="-182880">
              <a:buFont typeface="Arial" pitchFamily="34" charset="0"/>
              <a:buChar char="•"/>
            </a:pPr>
            <a:r>
              <a:rPr lang="en-US" dirty="0"/>
              <a:t>Stand up and move around while you teach</a:t>
            </a:r>
          </a:p>
          <a:p>
            <a:pPr marL="182880" indent="-182880">
              <a:buFont typeface="Arial" pitchFamily="34" charset="0"/>
              <a:buChar char="•"/>
            </a:pPr>
            <a:r>
              <a:rPr lang="en-US" dirty="0"/>
              <a:t>Consciously smile</a:t>
            </a:r>
          </a:p>
          <a:p>
            <a:pPr marL="182880" indent="-182880">
              <a:buFont typeface="Arial" pitchFamily="34" charset="0"/>
              <a:buChar char="•"/>
            </a:pPr>
            <a:r>
              <a:rPr lang="en-US" dirty="0"/>
              <a:t>Do something to reinvigorate yourself</a:t>
            </a:r>
          </a:p>
          <a:p>
            <a:pPr marL="182880" indent="-182880">
              <a:buFont typeface="Arial" pitchFamily="34" charset="0"/>
              <a:buChar char="•"/>
            </a:pPr>
            <a:r>
              <a:rPr lang="en-US" dirty="0"/>
              <a:t>Work stories and anecdotes into your presentation</a:t>
            </a:r>
          </a:p>
          <a:p>
            <a:pPr marL="182880" indent="-182880">
              <a:buFont typeface="Arial" pitchFamily="34" charset="0"/>
              <a:buChar char="•"/>
            </a:pPr>
            <a:r>
              <a:rPr lang="en-US" dirty="0"/>
              <a:t>Don’t downplay content</a:t>
            </a:r>
          </a:p>
        </p:txBody>
      </p:sp>
      <p:pic>
        <p:nvPicPr>
          <p:cNvPr id="69634" name="Picture 2" descr="http://www.visualphotos.com/photo/1x9723212/man_giving_a_presentation_wearing_headset_microphone_and_pointing_IS099L46E.jpg"/>
          <p:cNvPicPr>
            <a:picLocks noChangeAspect="1" noChangeArrowheads="1"/>
          </p:cNvPicPr>
          <p:nvPr/>
        </p:nvPicPr>
        <p:blipFill>
          <a:blip r:embed="rId3" cstate="screen"/>
          <a:srcRect/>
          <a:stretch>
            <a:fillRect/>
          </a:stretch>
        </p:blipFill>
        <p:spPr bwMode="auto">
          <a:xfrm>
            <a:off x="155574" y="1362973"/>
            <a:ext cx="3484772" cy="500185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673768"/>
          </a:xfrm>
        </p:spPr>
        <p:txBody>
          <a:bodyPr/>
          <a:lstStyle/>
          <a:p>
            <a:r>
              <a:rPr lang="en-US" dirty="0"/>
              <a:t>NHI Web Conference Training:  Vocal Technique - Your Presence in the Conference Room</a:t>
            </a:r>
          </a:p>
        </p:txBody>
      </p:sp>
      <p:pic>
        <p:nvPicPr>
          <p:cNvPr id="71682" name="Picture 2" descr="http://www.information-age.com/sites/default/files/styles/article_landscape/public/field/image/blindfold.png"/>
          <p:cNvPicPr>
            <a:picLocks noChangeAspect="1" noChangeArrowheads="1"/>
          </p:cNvPicPr>
          <p:nvPr/>
        </p:nvPicPr>
        <p:blipFill>
          <a:blip r:embed="rId3" cstate="print"/>
          <a:srcRect/>
          <a:stretch>
            <a:fillRect/>
          </a:stretch>
        </p:blipFill>
        <p:spPr bwMode="auto">
          <a:xfrm>
            <a:off x="1362974" y="1256551"/>
            <a:ext cx="6486646" cy="43714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Topic 5 -   Audience Interaction</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159649490"/>
              </p:ext>
            </p:extLst>
          </p:nvPr>
        </p:nvGraphicFramePr>
        <p:xfrm>
          <a:off x="66135" y="7620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727078" y="1084051"/>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475955" y="1084051"/>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43701" y="1084049"/>
            <a:ext cx="1555630"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78201" y="1084050"/>
            <a:ext cx="1570007" cy="1777043"/>
          </a:xfrm>
          <a:prstGeom prst="roundRect">
            <a:avLst>
              <a:gd name="adj" fmla="val 11348"/>
            </a:avLst>
          </a:prstGeom>
          <a:solidFill>
            <a:schemeClr val="bg1">
              <a:lumMod val="8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Audience Interaction - Rhetorical Questions</a:t>
            </a:r>
          </a:p>
        </p:txBody>
      </p:sp>
      <p:sp>
        <p:nvSpPr>
          <p:cNvPr id="3" name="Content Placeholder 2"/>
          <p:cNvSpPr>
            <a:spLocks noGrp="1"/>
          </p:cNvSpPr>
          <p:nvPr>
            <p:ph idx="1"/>
          </p:nvPr>
        </p:nvSpPr>
        <p:spPr/>
        <p:txBody>
          <a:bodyPr/>
          <a:lstStyle/>
          <a:p>
            <a:r>
              <a:rPr lang="en-US" dirty="0"/>
              <a:t>Some instructors slip in a rhetorical question…right?</a:t>
            </a:r>
          </a:p>
        </p:txBody>
      </p:sp>
      <p:pic>
        <p:nvPicPr>
          <p:cNvPr id="78850" name="Picture 2" descr="http://maryland-home-mortgage.net/wp-content/uploads/2012/01/ask-questions.jpg"/>
          <p:cNvPicPr>
            <a:picLocks noChangeAspect="1" noChangeArrowheads="1"/>
          </p:cNvPicPr>
          <p:nvPr/>
        </p:nvPicPr>
        <p:blipFill>
          <a:blip r:embed="rId3" cstate="print"/>
          <a:srcRect/>
          <a:stretch>
            <a:fillRect/>
          </a:stretch>
        </p:blipFill>
        <p:spPr bwMode="auto">
          <a:xfrm>
            <a:off x="1656570" y="1823050"/>
            <a:ext cx="6020939" cy="365635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Audience Interaction</a:t>
            </a:r>
          </a:p>
        </p:txBody>
      </p:sp>
      <p:sp>
        <p:nvSpPr>
          <p:cNvPr id="3" name="Content Placeholder 2"/>
          <p:cNvSpPr>
            <a:spLocks noGrp="1"/>
          </p:cNvSpPr>
          <p:nvPr>
            <p:ph idx="1"/>
          </p:nvPr>
        </p:nvSpPr>
        <p:spPr/>
        <p:txBody>
          <a:bodyPr/>
          <a:lstStyle/>
          <a:p>
            <a:pPr algn="ctr"/>
            <a:endParaRPr lang="en-US" sz="3600" b="1" dirty="0"/>
          </a:p>
          <a:p>
            <a:pPr algn="ctr"/>
            <a:r>
              <a:rPr lang="en-US" sz="3600" b="1" dirty="0"/>
              <a:t>Questions Anyone?????</a:t>
            </a:r>
          </a:p>
          <a:p>
            <a:endParaRPr lang="en-US" sz="3600" b="1" dirty="0"/>
          </a:p>
          <a:p>
            <a:r>
              <a:rPr lang="en-US" kern="1200" dirty="0">
                <a:solidFill>
                  <a:schemeClr val="tx1"/>
                </a:solidFill>
              </a:rPr>
              <a:t>Thoughtful?? </a:t>
            </a:r>
          </a:p>
          <a:p>
            <a:pPr algn="ctr"/>
            <a:r>
              <a:rPr lang="en-US" kern="1200" dirty="0">
                <a:solidFill>
                  <a:schemeClr val="tx1"/>
                </a:solidFill>
              </a:rPr>
              <a:t>Relevant?</a:t>
            </a:r>
          </a:p>
          <a:p>
            <a:pPr algn="r"/>
            <a:r>
              <a:rPr lang="en-US" kern="1200" dirty="0">
                <a:solidFill>
                  <a:schemeClr val="tx1"/>
                </a:solidFill>
              </a:rPr>
              <a:t>Insightful? </a:t>
            </a:r>
          </a:p>
          <a:p>
            <a:endParaRPr lang="en-US" dirty="0"/>
          </a:p>
        </p:txBody>
      </p:sp>
    </p:spTree>
    <p:extLst>
      <p:ext uri="{BB962C8B-B14F-4D97-AF65-F5344CB8AC3E}">
        <p14:creationId xmlns:p14="http://schemas.microsoft.com/office/powerpoint/2010/main" val="3161416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NHI Web Conference Training:  Audience Interaction</a:t>
            </a:r>
          </a:p>
        </p:txBody>
      </p:sp>
      <p:sp>
        <p:nvSpPr>
          <p:cNvPr id="3" name="Content Placeholder 2"/>
          <p:cNvSpPr>
            <a:spLocks noGrp="1"/>
          </p:cNvSpPr>
          <p:nvPr>
            <p:ph idx="1"/>
          </p:nvPr>
        </p:nvSpPr>
        <p:spPr/>
        <p:txBody>
          <a:bodyPr/>
          <a:lstStyle/>
          <a:p>
            <a:endParaRPr lang="en-US" kern="1200" dirty="0">
              <a:solidFill>
                <a:schemeClr val="tx1"/>
              </a:solidFill>
            </a:endParaRPr>
          </a:p>
          <a:p>
            <a:pPr marL="914400" lvl="1" indent="-457200" algn="ctr">
              <a:buFont typeface="Arial" panose="020B0604020202020204" pitchFamily="34" charset="0"/>
              <a:buChar char="•"/>
            </a:pPr>
            <a:r>
              <a:rPr lang="en-US" kern="1200" dirty="0">
                <a:solidFill>
                  <a:schemeClr val="tx1"/>
                </a:solidFill>
              </a:rPr>
              <a:t>Stimulating question</a:t>
            </a:r>
          </a:p>
          <a:p>
            <a:pPr marL="914400" lvl="1" indent="-457200">
              <a:buFont typeface="Arial" panose="020B0604020202020204" pitchFamily="34" charset="0"/>
              <a:buChar char="•"/>
            </a:pPr>
            <a:r>
              <a:rPr lang="en-US" kern="1200" dirty="0">
                <a:solidFill>
                  <a:schemeClr val="tx1"/>
                </a:solidFill>
              </a:rPr>
              <a:t>Brainstorm </a:t>
            </a:r>
          </a:p>
          <a:p>
            <a:pPr marL="914400" lvl="1" indent="-457200" algn="ctr">
              <a:buFont typeface="Arial" panose="020B0604020202020204" pitchFamily="34" charset="0"/>
              <a:buChar char="•"/>
            </a:pPr>
            <a:r>
              <a:rPr lang="en-US" kern="1200" dirty="0">
                <a:solidFill>
                  <a:schemeClr val="tx1"/>
                </a:solidFill>
              </a:rPr>
              <a:t>Compare ideas </a:t>
            </a:r>
          </a:p>
          <a:p>
            <a:pPr marL="914400" lvl="1" indent="-457200">
              <a:buFont typeface="Arial" panose="020B0604020202020204" pitchFamily="34" charset="0"/>
              <a:buChar char="•"/>
            </a:pPr>
            <a:r>
              <a:rPr lang="en-US" kern="1200" dirty="0">
                <a:solidFill>
                  <a:schemeClr val="tx1"/>
                </a:solidFill>
              </a:rPr>
              <a:t>Fuse to curriculum</a:t>
            </a:r>
          </a:p>
          <a:p>
            <a:endParaRPr lang="en-US" sz="1200" kern="1200" dirty="0">
              <a:solidFill>
                <a:schemeClr val="tx1"/>
              </a:solidFill>
            </a:endParaRPr>
          </a:p>
          <a:p>
            <a:endParaRPr lang="en-US" sz="1200" kern="1200" dirty="0">
              <a:solidFill>
                <a:schemeClr val="tx1"/>
              </a:solidFill>
            </a:endParaRPr>
          </a:p>
          <a:p>
            <a:pPr marL="800100" lvl="1" indent="-342900">
              <a:buFont typeface="Wingdings" panose="05000000000000000000" pitchFamily="2" charset="2"/>
              <a:buChar char="§"/>
            </a:pPr>
            <a:endParaRPr lang="en-US" kern="1200" dirty="0">
              <a:solidFill>
                <a:schemeClr val="tx1"/>
              </a:solidFill>
            </a:endParaRP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2082235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NHI Web Conference Training:  Audience Interaction</a:t>
            </a:r>
          </a:p>
        </p:txBody>
      </p:sp>
      <p:sp>
        <p:nvSpPr>
          <p:cNvPr id="3" name="Content Placeholder 2"/>
          <p:cNvSpPr>
            <a:spLocks noGrp="1"/>
          </p:cNvSpPr>
          <p:nvPr>
            <p:ph idx="1"/>
          </p:nvPr>
        </p:nvSpPr>
        <p:spPr/>
        <p:txBody>
          <a:bodyPr/>
          <a:lstStyle/>
          <a:p>
            <a:endParaRPr lang="en-US" b="1" dirty="0"/>
          </a:p>
          <a:p>
            <a:pPr marL="342900" indent="-342900">
              <a:buFont typeface="Wingdings" panose="05000000000000000000" pitchFamily="2" charset="2"/>
              <a:buChar char="§"/>
            </a:pPr>
            <a:r>
              <a:rPr lang="en-US" kern="1200" dirty="0">
                <a:solidFill>
                  <a:schemeClr val="tx1"/>
                </a:solidFill>
              </a:rPr>
              <a:t>Consider: </a:t>
            </a:r>
          </a:p>
          <a:p>
            <a:pPr marL="800100" lvl="1" indent="-342900">
              <a:buFont typeface="Arial" panose="020B0604020202020204" pitchFamily="34" charset="0"/>
              <a:buChar char="•"/>
            </a:pPr>
            <a:r>
              <a:rPr lang="en-US" kern="1200" dirty="0">
                <a:solidFill>
                  <a:schemeClr val="tx1"/>
                </a:solidFill>
              </a:rPr>
              <a:t>Cognitive levels of questions </a:t>
            </a:r>
          </a:p>
          <a:p>
            <a:pPr marL="800100" lvl="1" indent="-342900">
              <a:buFont typeface="Arial" panose="020B0604020202020204" pitchFamily="34" charset="0"/>
              <a:buChar char="•"/>
            </a:pPr>
            <a:r>
              <a:rPr lang="en-US" kern="1200" dirty="0">
                <a:solidFill>
                  <a:schemeClr val="tx1"/>
                </a:solidFill>
              </a:rPr>
              <a:t>Educational situation </a:t>
            </a:r>
          </a:p>
          <a:p>
            <a:pPr marL="800100" lvl="1" indent="-342900">
              <a:buFont typeface="Arial" panose="020B0604020202020204" pitchFamily="34" charset="0"/>
              <a:buChar char="•"/>
            </a:pPr>
            <a:r>
              <a:rPr lang="en-US" kern="1200" dirty="0">
                <a:solidFill>
                  <a:schemeClr val="tx1"/>
                </a:solidFill>
              </a:rPr>
              <a:t>Goals and objectives  </a:t>
            </a:r>
          </a:p>
          <a:p>
            <a:pPr marL="800100" lvl="1" indent="-342900">
              <a:buFont typeface="Arial" panose="020B0604020202020204" pitchFamily="34" charset="0"/>
              <a:buChar char="•"/>
            </a:pPr>
            <a:r>
              <a:rPr lang="en-US" kern="1200" dirty="0">
                <a:solidFill>
                  <a:schemeClr val="tx1"/>
                </a:solidFill>
              </a:rPr>
              <a:t>Needs of students  </a:t>
            </a:r>
            <a:endParaRPr lang="en-US" dirty="0"/>
          </a:p>
        </p:txBody>
      </p:sp>
    </p:spTree>
    <p:extLst>
      <p:ext uri="{BB962C8B-B14F-4D97-AF65-F5344CB8AC3E}">
        <p14:creationId xmlns:p14="http://schemas.microsoft.com/office/powerpoint/2010/main" val="2583739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NHI Web Conference Training:  Audience Interaction</a:t>
            </a:r>
          </a:p>
        </p:txBody>
      </p:sp>
      <p:sp>
        <p:nvSpPr>
          <p:cNvPr id="3" name="Content Placeholder 2"/>
          <p:cNvSpPr>
            <a:spLocks noGrp="1"/>
          </p:cNvSpPr>
          <p:nvPr>
            <p:ph idx="1"/>
          </p:nvPr>
        </p:nvSpPr>
        <p:spPr/>
        <p:txBody>
          <a:bodyPr/>
          <a:lstStyle/>
          <a:p>
            <a:r>
              <a:rPr lang="en-US" b="1" dirty="0"/>
              <a:t>Questions should be:</a:t>
            </a:r>
          </a:p>
          <a:p>
            <a:pPr marL="800100" lvl="2" indent="-342900">
              <a:buFont typeface="Arial" panose="020B0604020202020204" pitchFamily="34" charset="0"/>
              <a:buChar char="•"/>
            </a:pPr>
            <a:r>
              <a:rPr lang="en-US" sz="2400" b="1" kern="1200" dirty="0">
                <a:solidFill>
                  <a:schemeClr val="tx1"/>
                </a:solidFill>
              </a:rPr>
              <a:t>Interest-Arousing</a:t>
            </a:r>
            <a:endParaRPr lang="en-US" sz="2400" kern="1200" dirty="0">
              <a:solidFill>
                <a:schemeClr val="tx1"/>
              </a:solidFill>
            </a:endParaRPr>
          </a:p>
          <a:p>
            <a:pPr marL="800100" lvl="2" indent="-342900">
              <a:buFont typeface="Arial" panose="020B0604020202020204" pitchFamily="34" charset="0"/>
              <a:buChar char="•"/>
            </a:pPr>
            <a:r>
              <a:rPr lang="en-US" sz="2400" b="1" kern="1200" dirty="0">
                <a:solidFill>
                  <a:schemeClr val="tx1"/>
                </a:solidFill>
              </a:rPr>
              <a:t>Diagnosing</a:t>
            </a:r>
            <a:endParaRPr lang="en-US" sz="2400" kern="1200" dirty="0">
              <a:solidFill>
                <a:schemeClr val="tx1"/>
              </a:solidFill>
            </a:endParaRPr>
          </a:p>
          <a:p>
            <a:pPr marL="800100" lvl="2" indent="-342900">
              <a:buFont typeface="Arial" panose="020B0604020202020204" pitchFamily="34" charset="0"/>
              <a:buChar char="•"/>
            </a:pPr>
            <a:r>
              <a:rPr lang="en-US" sz="2400" b="1" kern="1200" dirty="0">
                <a:solidFill>
                  <a:schemeClr val="tx1"/>
                </a:solidFill>
              </a:rPr>
              <a:t>Recall Specific Facts</a:t>
            </a:r>
            <a:r>
              <a:rPr lang="en-US" sz="2400" kern="1200" dirty="0">
                <a:solidFill>
                  <a:schemeClr val="tx1"/>
                </a:solidFill>
              </a:rPr>
              <a:t> </a:t>
            </a:r>
          </a:p>
          <a:p>
            <a:pPr marL="457200" lvl="2"/>
            <a:endParaRPr lang="en-US" kern="1200" dirty="0">
              <a:solidFill>
                <a:schemeClr val="tx1"/>
              </a:solidFill>
            </a:endParaRPr>
          </a:p>
          <a:p>
            <a:endParaRPr lang="en-US" dirty="0"/>
          </a:p>
        </p:txBody>
      </p:sp>
    </p:spTree>
    <p:extLst>
      <p:ext uri="{BB962C8B-B14F-4D97-AF65-F5344CB8AC3E}">
        <p14:creationId xmlns:p14="http://schemas.microsoft.com/office/powerpoint/2010/main" val="1234392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609600"/>
          </a:xfrm>
        </p:spPr>
        <p:txBody>
          <a:bodyPr>
            <a:normAutofit fontScale="90000"/>
          </a:bodyPr>
          <a:lstStyle/>
          <a:p>
            <a:r>
              <a:rPr lang="en-US" dirty="0"/>
              <a:t>NHI Web Conference Training: Audience Interaction</a:t>
            </a:r>
          </a:p>
        </p:txBody>
      </p:sp>
      <p:sp>
        <p:nvSpPr>
          <p:cNvPr id="3" name="Content Placeholder 2"/>
          <p:cNvSpPr>
            <a:spLocks noGrp="1"/>
          </p:cNvSpPr>
          <p:nvPr>
            <p:ph idx="1"/>
          </p:nvPr>
        </p:nvSpPr>
        <p:spPr/>
        <p:txBody>
          <a:bodyPr/>
          <a:lstStyle/>
          <a:p>
            <a:r>
              <a:rPr lang="en-US" b="1" dirty="0"/>
              <a:t>Questions can Be:</a:t>
            </a:r>
          </a:p>
          <a:p>
            <a:pPr marL="800100" lvl="3" indent="-342900">
              <a:buFont typeface="Arial" panose="020B0604020202020204" pitchFamily="34" charset="0"/>
              <a:buChar char="•"/>
            </a:pPr>
            <a:r>
              <a:rPr lang="en-US" sz="2400" b="1" kern="1200" dirty="0">
                <a:solidFill>
                  <a:schemeClr val="tx1"/>
                </a:solidFill>
              </a:rPr>
              <a:t>Managerial </a:t>
            </a:r>
          </a:p>
          <a:p>
            <a:pPr marL="800100" lvl="3" indent="-342900">
              <a:buFont typeface="Arial" panose="020B0604020202020204" pitchFamily="34" charset="0"/>
              <a:buChar char="•"/>
            </a:pPr>
            <a:r>
              <a:rPr lang="en-US" sz="2400" b="1" kern="1200" dirty="0">
                <a:solidFill>
                  <a:schemeClr val="tx1"/>
                </a:solidFill>
              </a:rPr>
              <a:t>Structure and redirect learning questions</a:t>
            </a:r>
            <a:endParaRPr lang="en-US" sz="2400" kern="1200" dirty="0">
              <a:solidFill>
                <a:schemeClr val="tx1"/>
              </a:solidFill>
            </a:endParaRPr>
          </a:p>
          <a:p>
            <a:pPr marL="800100" lvl="3" indent="-342900">
              <a:buFont typeface="Arial" panose="020B0604020202020204" pitchFamily="34" charset="0"/>
              <a:buChar char="•"/>
            </a:pPr>
            <a:r>
              <a:rPr lang="en-US" sz="2400" b="1" kern="1200" dirty="0">
                <a:solidFill>
                  <a:schemeClr val="tx1"/>
                </a:solidFill>
              </a:rPr>
              <a:t>Allow expression of affect questions</a:t>
            </a:r>
          </a:p>
          <a:p>
            <a:endParaRPr lang="en-US" dirty="0"/>
          </a:p>
        </p:txBody>
      </p:sp>
    </p:spTree>
    <p:extLst>
      <p:ext uri="{BB962C8B-B14F-4D97-AF65-F5344CB8AC3E}">
        <p14:creationId xmlns:p14="http://schemas.microsoft.com/office/powerpoint/2010/main" val="357495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NHI Web Conference Training: Topic 1-Instructor Delivery</a:t>
            </a:r>
          </a:p>
        </p:txBody>
      </p:sp>
      <p:sp>
        <p:nvSpPr>
          <p:cNvPr id="4" name="Subtitle 3"/>
          <p:cNvSpPr>
            <a:spLocks noGrp="1"/>
          </p:cNvSpPr>
          <p:nvPr>
            <p:ph type="subTitle" idx="1"/>
          </p:nvPr>
        </p:nvSpPr>
        <p:spPr>
          <a:prstGeom prst="roundRect">
            <a:avLst>
              <a:gd name="adj" fmla="val 10000"/>
            </a:avLst>
          </a:pr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592883562"/>
              </p:ext>
            </p:extLst>
          </p:nvPr>
        </p:nvGraphicFramePr>
        <p:xfrm>
          <a:off x="66135" y="7620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30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NHI Web Conference Training:  Audience Interaction</a:t>
            </a:r>
          </a:p>
        </p:txBody>
      </p:sp>
      <p:sp>
        <p:nvSpPr>
          <p:cNvPr id="3" name="Content Placeholder 2"/>
          <p:cNvSpPr>
            <a:spLocks noGrp="1"/>
          </p:cNvSpPr>
          <p:nvPr>
            <p:ph idx="1"/>
          </p:nvPr>
        </p:nvSpPr>
        <p:spPr>
          <a:xfrm>
            <a:off x="152400" y="762000"/>
            <a:ext cx="8991600" cy="5581650"/>
          </a:xfrm>
        </p:spPr>
        <p:txBody>
          <a:bodyPr/>
          <a:lstStyle/>
          <a:p>
            <a:pPr marL="457200" lvl="4"/>
            <a:r>
              <a:rPr lang="en-US" sz="2400" b="1" kern="1200" dirty="0">
                <a:solidFill>
                  <a:schemeClr val="tx1"/>
                </a:solidFill>
              </a:rPr>
              <a:t>Encourage higher level thought process questions</a:t>
            </a:r>
          </a:p>
          <a:p>
            <a:pPr marL="800100" lvl="4" indent="-342900">
              <a:buFont typeface="Arial" panose="020B0604020202020204" pitchFamily="34" charset="0"/>
              <a:buChar char="•"/>
            </a:pPr>
            <a:r>
              <a:rPr lang="en-US" sz="2400" b="1" kern="1200" dirty="0">
                <a:solidFill>
                  <a:schemeClr val="tx1"/>
                </a:solidFill>
              </a:rPr>
              <a:t>M</a:t>
            </a:r>
            <a:r>
              <a:rPr lang="en-US" sz="2400" kern="1200" dirty="0">
                <a:solidFill>
                  <a:schemeClr val="tx1"/>
                </a:solidFill>
              </a:rPr>
              <a:t>anage student ideas </a:t>
            </a:r>
          </a:p>
          <a:p>
            <a:pPr marL="800100" lvl="4" indent="-342900">
              <a:buFont typeface="Arial" panose="020B0604020202020204" pitchFamily="34" charset="0"/>
              <a:buChar char="•"/>
            </a:pPr>
            <a:r>
              <a:rPr lang="en-US" sz="2400" kern="1200" dirty="0">
                <a:solidFill>
                  <a:schemeClr val="tx1"/>
                </a:solidFill>
              </a:rPr>
              <a:t>Facilitate student interactions </a:t>
            </a:r>
          </a:p>
          <a:p>
            <a:pPr marL="800100" lvl="4" indent="-342900">
              <a:buFont typeface="Arial" panose="020B0604020202020204" pitchFamily="34" charset="0"/>
              <a:buChar char="•"/>
            </a:pPr>
            <a:r>
              <a:rPr lang="en-US" sz="2400" kern="1200" dirty="0">
                <a:solidFill>
                  <a:schemeClr val="tx1"/>
                </a:solidFill>
              </a:rPr>
              <a:t>Summarize key points</a:t>
            </a:r>
          </a:p>
          <a:p>
            <a:pPr marL="800100" lvl="4" indent="-342900">
              <a:buFont typeface="Arial" panose="020B0604020202020204" pitchFamily="34" charset="0"/>
              <a:buChar char="•"/>
            </a:pPr>
            <a:r>
              <a:rPr lang="en-US" sz="2400" kern="1200" dirty="0">
                <a:solidFill>
                  <a:schemeClr val="tx1"/>
                </a:solidFill>
              </a:rPr>
              <a:t>Ask leading questions</a:t>
            </a:r>
          </a:p>
          <a:p>
            <a:pPr marL="800100" lvl="4" indent="-342900">
              <a:buFont typeface="Arial" panose="020B0604020202020204" pitchFamily="34" charset="0"/>
              <a:buChar char="•"/>
            </a:pPr>
            <a:endParaRPr lang="en-US" sz="2400" b="1" kern="1200" dirty="0">
              <a:solidFill>
                <a:schemeClr val="tx1"/>
              </a:solidFill>
            </a:endParaRPr>
          </a:p>
          <a:p>
            <a:endParaRPr lang="en-US" dirty="0"/>
          </a:p>
        </p:txBody>
      </p:sp>
    </p:spTree>
    <p:extLst>
      <p:ext uri="{BB962C8B-B14F-4D97-AF65-F5344CB8AC3E}">
        <p14:creationId xmlns:p14="http://schemas.microsoft.com/office/powerpoint/2010/main" val="1221526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0"/>
            <a:ext cx="8305800" cy="609600"/>
          </a:xfrm>
        </p:spPr>
        <p:txBody>
          <a:bodyPr>
            <a:normAutofit fontScale="90000"/>
          </a:bodyPr>
          <a:lstStyle/>
          <a:p>
            <a:r>
              <a:rPr lang="en-US" dirty="0"/>
              <a:t>NHI Web Conference Training:  Audience Interaction – Effective Instruction</a:t>
            </a:r>
          </a:p>
        </p:txBody>
      </p:sp>
      <p:sp>
        <p:nvSpPr>
          <p:cNvPr id="3" name="Content Placeholder 2"/>
          <p:cNvSpPr>
            <a:spLocks noGrp="1"/>
          </p:cNvSpPr>
          <p:nvPr>
            <p:ph idx="1"/>
          </p:nvPr>
        </p:nvSpPr>
        <p:spPr>
          <a:xfrm>
            <a:off x="152400" y="704850"/>
            <a:ext cx="8991600" cy="5467350"/>
          </a:xfrm>
        </p:spPr>
        <p:txBody>
          <a:bodyPr/>
          <a:lstStyle/>
          <a:p>
            <a:endParaRPr lang="en-US" dirty="0">
              <a:solidFill>
                <a:schemeClr val="tx1"/>
              </a:solidFill>
            </a:endParaRPr>
          </a:p>
          <a:p>
            <a:pPr marL="800100" lvl="1" indent="-342900">
              <a:buFont typeface="Arial" panose="020B0604020202020204" pitchFamily="34" charset="0"/>
              <a:buChar char="•"/>
            </a:pPr>
            <a:r>
              <a:rPr lang="en-US" kern="1200" dirty="0">
                <a:solidFill>
                  <a:schemeClr val="tx1"/>
                </a:solidFill>
              </a:rPr>
              <a:t>Project your voice</a:t>
            </a:r>
          </a:p>
          <a:p>
            <a:pPr marL="800100" lvl="1" indent="-342900">
              <a:buFont typeface="Arial" panose="020B0604020202020204" pitchFamily="34" charset="0"/>
              <a:buChar char="•"/>
            </a:pPr>
            <a:r>
              <a:rPr lang="en-US" kern="1200" dirty="0">
                <a:solidFill>
                  <a:schemeClr val="tx1"/>
                </a:solidFill>
              </a:rPr>
              <a:t>Be natural</a:t>
            </a:r>
          </a:p>
          <a:p>
            <a:pPr marL="800100" lvl="1" indent="-342900">
              <a:buFont typeface="Arial" panose="020B0604020202020204" pitchFamily="34" charset="0"/>
              <a:buChar char="•"/>
            </a:pPr>
            <a:r>
              <a:rPr lang="en-US" kern="1200" dirty="0">
                <a:solidFill>
                  <a:schemeClr val="tx1"/>
                </a:solidFill>
              </a:rPr>
              <a:t>Slow speaking voice</a:t>
            </a:r>
          </a:p>
          <a:p>
            <a:pPr marL="800100" lvl="1" indent="-342900">
              <a:buFont typeface="Arial" panose="020B0604020202020204" pitchFamily="34" charset="0"/>
              <a:buChar char="•"/>
            </a:pPr>
            <a:r>
              <a:rPr lang="en-US" kern="1200" dirty="0">
                <a:solidFill>
                  <a:schemeClr val="tx1"/>
                </a:solidFill>
              </a:rPr>
              <a:t>Pause </a:t>
            </a:r>
          </a:p>
          <a:p>
            <a:pPr marL="800100" lvl="1" indent="-342900">
              <a:buFont typeface="Arial" panose="020B0604020202020204" pitchFamily="34" charset="0"/>
              <a:buChar char="•"/>
            </a:pPr>
            <a:r>
              <a:rPr lang="en-US" kern="1200" dirty="0">
                <a:solidFill>
                  <a:schemeClr val="tx1"/>
                </a:solidFill>
              </a:rPr>
              <a:t>Know your audience </a:t>
            </a:r>
          </a:p>
          <a:p>
            <a:pPr marL="800100" lvl="1" indent="-342900">
              <a:buFont typeface="Arial" panose="020B0604020202020204" pitchFamily="34" charset="0"/>
              <a:buChar char="•"/>
            </a:pPr>
            <a:r>
              <a:rPr lang="en-US" kern="1200" dirty="0">
                <a:solidFill>
                  <a:schemeClr val="tx1"/>
                </a:solidFill>
              </a:rPr>
              <a:t>Main points… explain… summarize</a:t>
            </a:r>
          </a:p>
          <a:p>
            <a:endParaRPr lang="en-US" dirty="0"/>
          </a:p>
        </p:txBody>
      </p:sp>
    </p:spTree>
    <p:extLst>
      <p:ext uri="{BB962C8B-B14F-4D97-AF65-F5344CB8AC3E}">
        <p14:creationId xmlns:p14="http://schemas.microsoft.com/office/powerpoint/2010/main" val="1585151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513" y="0"/>
            <a:ext cx="8229600" cy="639762"/>
          </a:xfrm>
        </p:spPr>
        <p:txBody>
          <a:bodyPr/>
          <a:lstStyle/>
          <a:p>
            <a:r>
              <a:rPr lang="en-US" dirty="0"/>
              <a:t>NHI Web Conference Training: Audience Interaction – Effective Instruction</a:t>
            </a:r>
          </a:p>
        </p:txBody>
      </p:sp>
      <p:sp>
        <p:nvSpPr>
          <p:cNvPr id="8" name="Text Placeholder 7"/>
          <p:cNvSpPr>
            <a:spLocks noGrp="1"/>
          </p:cNvSpPr>
          <p:nvPr>
            <p:ph type="body" idx="1"/>
          </p:nvPr>
        </p:nvSpPr>
        <p:spPr>
          <a:xfrm>
            <a:off x="673849" y="1714151"/>
            <a:ext cx="4040188" cy="45259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endParaRPr lang="en-US" dirty="0"/>
          </a:p>
          <a:p>
            <a:r>
              <a:rPr lang="en-US" u="sng" dirty="0"/>
              <a:t>Dos</a:t>
            </a:r>
          </a:p>
        </p:txBody>
      </p:sp>
      <p:sp>
        <p:nvSpPr>
          <p:cNvPr id="9" name="Content Placeholder 8"/>
          <p:cNvSpPr>
            <a:spLocks noGrp="1"/>
          </p:cNvSpPr>
          <p:nvPr>
            <p:ph sz="half" idx="2"/>
          </p:nvPr>
        </p:nvSpPr>
        <p:spPr>
          <a:xfrm>
            <a:off x="573453" y="2223617"/>
            <a:ext cx="4040188" cy="3951288"/>
          </a:xfrm>
        </p:spPr>
        <p:txBody>
          <a:bodyPr/>
          <a:lstStyle/>
          <a:p>
            <a:pPr marL="182880" indent="-182880">
              <a:buFont typeface="Arial" pitchFamily="34" charset="0"/>
              <a:buChar char="•"/>
            </a:pPr>
            <a:r>
              <a:rPr lang="en-US" dirty="0"/>
              <a:t>Do you know the answer to this question…?</a:t>
            </a:r>
          </a:p>
          <a:p>
            <a:pPr marL="182880" indent="-182880">
              <a:buFont typeface="Arial" pitchFamily="34" charset="0"/>
              <a:buChar char="•"/>
            </a:pPr>
            <a:endParaRPr lang="en-US" dirty="0"/>
          </a:p>
          <a:p>
            <a:pPr marL="182880" indent="-182880">
              <a:buFont typeface="Arial" pitchFamily="34" charset="0"/>
              <a:buChar char="•"/>
            </a:pPr>
            <a:r>
              <a:rPr lang="en-US" dirty="0"/>
              <a:t>Please type your first name into the console.</a:t>
            </a:r>
          </a:p>
          <a:p>
            <a:pPr marL="182880" indent="-182880">
              <a:buFont typeface="Arial" pitchFamily="34" charset="0"/>
              <a:buChar char="•"/>
            </a:pPr>
            <a:endParaRPr lang="en-US" dirty="0"/>
          </a:p>
          <a:p>
            <a:pPr marL="182880" indent="-182880">
              <a:buFont typeface="Arial" pitchFamily="34" charset="0"/>
              <a:buChar char="•"/>
            </a:pPr>
            <a:endParaRPr lang="en-US" dirty="0"/>
          </a:p>
          <a:p>
            <a:pPr marL="182880" indent="-182880">
              <a:buFont typeface="Arial" pitchFamily="34" charset="0"/>
              <a:buChar char="•"/>
            </a:pPr>
            <a:r>
              <a:rPr lang="en-US" dirty="0"/>
              <a:t>Take a moment to answer the poll question</a:t>
            </a:r>
          </a:p>
        </p:txBody>
      </p:sp>
      <p:sp>
        <p:nvSpPr>
          <p:cNvPr id="10" name="Text Placeholder 9"/>
          <p:cNvSpPr>
            <a:spLocks noGrp="1"/>
          </p:cNvSpPr>
          <p:nvPr>
            <p:ph type="body" sz="quarter" idx="3"/>
          </p:nvPr>
        </p:nvSpPr>
        <p:spPr>
          <a:xfrm>
            <a:off x="4934313" y="1709686"/>
            <a:ext cx="4041775" cy="452600"/>
          </a:xfrm>
        </p:spPr>
        <p:txBody>
          <a:bodyPr/>
          <a:lstStyle/>
          <a:p>
            <a:r>
              <a:rPr lang="en-US" u="sng" dirty="0"/>
              <a:t>Don’ts</a:t>
            </a:r>
          </a:p>
        </p:txBody>
      </p:sp>
      <p:sp>
        <p:nvSpPr>
          <p:cNvPr id="11" name="Content Placeholder 10"/>
          <p:cNvSpPr>
            <a:spLocks noGrp="1"/>
          </p:cNvSpPr>
          <p:nvPr>
            <p:ph sz="quarter" idx="4"/>
          </p:nvPr>
        </p:nvSpPr>
        <p:spPr>
          <a:xfrm>
            <a:off x="4714037" y="2223617"/>
            <a:ext cx="4041775" cy="3951288"/>
          </a:xfrm>
        </p:spPr>
        <p:txBody>
          <a:bodyPr/>
          <a:lstStyle/>
          <a:p>
            <a:pPr marL="182880" indent="-182880">
              <a:buFont typeface="Arial" pitchFamily="34" charset="0"/>
              <a:buChar char="•"/>
            </a:pPr>
            <a:r>
              <a:rPr lang="en-US" dirty="0"/>
              <a:t>Does anyone know the answer?</a:t>
            </a:r>
          </a:p>
          <a:p>
            <a:endParaRPr lang="en-US" dirty="0"/>
          </a:p>
          <a:p>
            <a:pPr marL="182880" indent="-182880">
              <a:buFont typeface="Arial" pitchFamily="34" charset="0"/>
              <a:buChar char="•"/>
            </a:pPr>
            <a:r>
              <a:rPr lang="en-US" dirty="0"/>
              <a:t>I’d like everyone out there to type their first name into the console. </a:t>
            </a:r>
          </a:p>
          <a:p>
            <a:pPr marL="182880" indent="-182880">
              <a:buFont typeface="Arial" pitchFamily="34" charset="0"/>
              <a:buChar char="•"/>
            </a:pPr>
            <a:endParaRPr lang="en-US" dirty="0"/>
          </a:p>
          <a:p>
            <a:pPr marL="182880" indent="-182880">
              <a:buFont typeface="Arial" pitchFamily="34" charset="0"/>
              <a:buChar char="•"/>
            </a:pPr>
            <a:r>
              <a:rPr lang="en-US" dirty="0"/>
              <a:t>Can everyone please answer the poll question?</a:t>
            </a:r>
          </a:p>
        </p:txBody>
      </p:sp>
      <p:sp>
        <p:nvSpPr>
          <p:cNvPr id="4" name="TextBox 3"/>
          <p:cNvSpPr txBox="1"/>
          <p:nvPr/>
        </p:nvSpPr>
        <p:spPr>
          <a:xfrm>
            <a:off x="819513" y="1016000"/>
            <a:ext cx="7453630" cy="461665"/>
          </a:xfrm>
          <a:prstGeom prst="rect">
            <a:avLst/>
          </a:prstGeom>
          <a:noFill/>
        </p:spPr>
        <p:txBody>
          <a:bodyPr wrap="square" rtlCol="0">
            <a:spAutoFit/>
          </a:bodyPr>
          <a:lstStyle/>
          <a:p>
            <a:pPr algn="ctr"/>
            <a:r>
              <a:rPr lang="en-US" sz="2400" b="1" dirty="0"/>
              <a:t>Speak to Each Individual, Not the Crowd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NHI Web Conference Training:  Effective Instruction - Acknowledge Participants By Name</a:t>
            </a:r>
          </a:p>
        </p:txBody>
      </p:sp>
      <p:sp>
        <p:nvSpPr>
          <p:cNvPr id="8" name="Content Placeholder 7"/>
          <p:cNvSpPr>
            <a:spLocks noGrp="1"/>
          </p:cNvSpPr>
          <p:nvPr>
            <p:ph idx="1"/>
          </p:nvPr>
        </p:nvSpPr>
        <p:spPr/>
        <p:txBody>
          <a:bodyPr/>
          <a:lstStyle/>
          <a:p>
            <a:r>
              <a:rPr lang="en-US" b="1" dirty="0"/>
              <a:t>Need screenshot of Adobe Connect room with typical pods (share pod showing a PPT, Attendee List pod, notes pod with audio information, and chat pod with some chats – make it look like an in progress course).</a:t>
            </a:r>
          </a:p>
          <a:p>
            <a:endParaRPr lang="en-US" dirty="0"/>
          </a:p>
          <a:p>
            <a:endParaRPr lang="en-US" dirty="0"/>
          </a:p>
        </p:txBody>
      </p:sp>
      <p:pic>
        <p:nvPicPr>
          <p:cNvPr id="80898" name="Picture 2"/>
          <p:cNvPicPr>
            <a:picLocks noChangeAspect="1" noChangeArrowheads="1"/>
          </p:cNvPicPr>
          <p:nvPr/>
        </p:nvPicPr>
        <p:blipFill>
          <a:blip r:embed="rId3" cstate="print"/>
          <a:srcRect r="29779"/>
          <a:stretch>
            <a:fillRect/>
          </a:stretch>
        </p:blipFill>
        <p:spPr bwMode="auto">
          <a:xfrm>
            <a:off x="438869" y="2524215"/>
            <a:ext cx="4253901" cy="3362325"/>
          </a:xfrm>
          <a:prstGeom prst="rect">
            <a:avLst/>
          </a:prstGeom>
          <a:noFill/>
          <a:ln w="9525">
            <a:noFill/>
            <a:miter lim="800000"/>
            <a:headEnd/>
            <a:tailEnd/>
          </a:ln>
        </p:spPr>
      </p:pic>
      <p:sp>
        <p:nvSpPr>
          <p:cNvPr id="10" name="Line Callout 2 (Border and Accent Bar) 9"/>
          <p:cNvSpPr/>
          <p:nvPr/>
        </p:nvSpPr>
        <p:spPr>
          <a:xfrm>
            <a:off x="6694098" y="2501662"/>
            <a:ext cx="1725283" cy="552090"/>
          </a:xfrm>
          <a:prstGeom prst="accentBorderCallout2">
            <a:avLst>
              <a:gd name="adj1" fmla="val 18750"/>
              <a:gd name="adj2" fmla="val -8333"/>
              <a:gd name="adj3" fmla="val 18750"/>
              <a:gd name="adj4" fmla="val -16667"/>
              <a:gd name="adj5" fmla="val 317071"/>
              <a:gd name="adj6" fmla="val -295142"/>
            </a:avLst>
          </a:prstGeom>
          <a:solidFill>
            <a:srgbClr val="385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Connie</a:t>
            </a:r>
          </a:p>
        </p:txBody>
      </p:sp>
      <p:sp>
        <p:nvSpPr>
          <p:cNvPr id="11" name="Line Callout 2 (Border and Accent Bar) 10"/>
          <p:cNvSpPr/>
          <p:nvPr/>
        </p:nvSpPr>
        <p:spPr>
          <a:xfrm>
            <a:off x="6708475" y="3292417"/>
            <a:ext cx="1725283" cy="552090"/>
          </a:xfrm>
          <a:prstGeom prst="accentBorderCallout2">
            <a:avLst>
              <a:gd name="adj1" fmla="val 18750"/>
              <a:gd name="adj2" fmla="val -8333"/>
              <a:gd name="adj3" fmla="val 18750"/>
              <a:gd name="adj4" fmla="val -16667"/>
              <a:gd name="adj5" fmla="val 276446"/>
              <a:gd name="adj6" fmla="val -301142"/>
            </a:avLst>
          </a:prstGeom>
          <a:solidFill>
            <a:srgbClr val="385D7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Lynda</a:t>
            </a:r>
          </a:p>
        </p:txBody>
      </p:sp>
      <p:sp>
        <p:nvSpPr>
          <p:cNvPr id="12" name="Line Callout 2 (Border and Accent Bar) 11"/>
          <p:cNvSpPr/>
          <p:nvPr/>
        </p:nvSpPr>
        <p:spPr>
          <a:xfrm>
            <a:off x="6725728" y="4068795"/>
            <a:ext cx="1725283" cy="552090"/>
          </a:xfrm>
          <a:prstGeom prst="accentBorderCallout2">
            <a:avLst>
              <a:gd name="adj1" fmla="val 18750"/>
              <a:gd name="adj2" fmla="val -8333"/>
              <a:gd name="adj3" fmla="val 18750"/>
              <a:gd name="adj4" fmla="val -16667"/>
              <a:gd name="adj5" fmla="val 242071"/>
              <a:gd name="adj6" fmla="val -299142"/>
            </a:avLst>
          </a:prstGeom>
          <a:solidFill>
            <a:srgbClr val="385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Effective Instruction - Challenge Your Audience</a:t>
            </a:r>
          </a:p>
        </p:txBody>
      </p:sp>
      <p:sp>
        <p:nvSpPr>
          <p:cNvPr id="3" name="Content Placeholder 2"/>
          <p:cNvSpPr>
            <a:spLocks noGrp="1"/>
          </p:cNvSpPr>
          <p:nvPr>
            <p:ph idx="1"/>
          </p:nvPr>
        </p:nvSpPr>
        <p:spPr/>
        <p:txBody>
          <a:bodyPr/>
          <a:lstStyle/>
          <a:p>
            <a:r>
              <a:rPr lang="en-US" dirty="0"/>
              <a:t>Invite the audience to mentally participate in the discussion.</a:t>
            </a:r>
          </a:p>
        </p:txBody>
      </p:sp>
      <p:pic>
        <p:nvPicPr>
          <p:cNvPr id="82946" name="Picture 2" descr="http://brutalgamer.com/wp-content/uploads/2011/10/a-middle-age-man-think-a-difficult-question-over-white-backgroun-224b11.jpg"/>
          <p:cNvPicPr>
            <a:picLocks noChangeAspect="1" noChangeArrowheads="1"/>
          </p:cNvPicPr>
          <p:nvPr/>
        </p:nvPicPr>
        <p:blipFill>
          <a:blip r:embed="rId3" cstate="print"/>
          <a:srcRect/>
          <a:stretch>
            <a:fillRect/>
          </a:stretch>
        </p:blipFill>
        <p:spPr bwMode="auto">
          <a:xfrm>
            <a:off x="896353" y="1471655"/>
            <a:ext cx="7315993" cy="486232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Effective Instruction - Link Content To Purpose</a:t>
            </a:r>
          </a:p>
        </p:txBody>
      </p:sp>
      <p:pic>
        <p:nvPicPr>
          <p:cNvPr id="88066" name="Picture 2" descr="http://www.nwlink.com/~donclark/performance/performance_typology.jpg"/>
          <p:cNvPicPr>
            <a:picLocks noChangeAspect="1" noChangeArrowheads="1"/>
          </p:cNvPicPr>
          <p:nvPr/>
        </p:nvPicPr>
        <p:blipFill>
          <a:blip r:embed="rId3" cstate="print"/>
          <a:srcRect/>
          <a:stretch>
            <a:fillRect/>
          </a:stretch>
        </p:blipFill>
        <p:spPr bwMode="auto">
          <a:xfrm>
            <a:off x="931952" y="1065391"/>
            <a:ext cx="7353300" cy="48387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Effective Instruction - Reinforce Key Points</a:t>
            </a:r>
          </a:p>
        </p:txBody>
      </p:sp>
      <p:sp>
        <p:nvSpPr>
          <p:cNvPr id="3" name="Content Placeholder 2"/>
          <p:cNvSpPr>
            <a:spLocks noGrp="1"/>
          </p:cNvSpPr>
          <p:nvPr>
            <p:ph idx="1"/>
          </p:nvPr>
        </p:nvSpPr>
        <p:spPr>
          <a:xfrm>
            <a:off x="152400" y="762000"/>
            <a:ext cx="5264989" cy="5410200"/>
          </a:xfrm>
        </p:spPr>
        <p:txBody>
          <a:bodyPr/>
          <a:lstStyle/>
          <a:p>
            <a:r>
              <a:rPr lang="en-US" dirty="0"/>
              <a:t>Present information in a way that helps to reinforce key concepts.</a:t>
            </a:r>
          </a:p>
          <a:p>
            <a:endParaRPr lang="en-US" dirty="0"/>
          </a:p>
          <a:p>
            <a:r>
              <a:rPr lang="en-US" dirty="0"/>
              <a:t>Explain to participant how you apply information and why it is important.</a:t>
            </a:r>
          </a:p>
          <a:p>
            <a:endParaRPr lang="en-US" dirty="0"/>
          </a:p>
          <a:p>
            <a:r>
              <a:rPr lang="en-US" dirty="0"/>
              <a:t>Connect their daily life, job tasks, or other relevant activities to the content through examples and experience.</a:t>
            </a:r>
          </a:p>
          <a:p>
            <a:endParaRPr lang="en-US" dirty="0"/>
          </a:p>
          <a:p>
            <a:r>
              <a:rPr lang="en-US" dirty="0"/>
              <a:t>If possible, help students experience concepts in the course itself.</a:t>
            </a:r>
          </a:p>
        </p:txBody>
      </p:sp>
      <p:pic>
        <p:nvPicPr>
          <p:cNvPr id="90114" name="Picture 2" descr="http://www.stpaulboca.com/images/uploads/pastor_jpegs/connecting.jpg"/>
          <p:cNvPicPr>
            <a:picLocks noChangeAspect="1" noChangeArrowheads="1"/>
          </p:cNvPicPr>
          <p:nvPr/>
        </p:nvPicPr>
        <p:blipFill>
          <a:blip r:embed="rId3" cstate="print"/>
          <a:srcRect/>
          <a:stretch>
            <a:fillRect/>
          </a:stretch>
        </p:blipFill>
        <p:spPr bwMode="auto">
          <a:xfrm>
            <a:off x="5334000" y="767751"/>
            <a:ext cx="3810000" cy="2857500"/>
          </a:xfrm>
          <a:prstGeom prst="rect">
            <a:avLst/>
          </a:prstGeom>
          <a:noFill/>
        </p:spPr>
      </p:pic>
      <p:pic>
        <p:nvPicPr>
          <p:cNvPr id="90116" name="Picture 4" descr="http://api.ning.com/files/W-cvbOicaVXFfR1rsbegN3YhQZyIfZUk*-beKA0eKYm**G*i*afZgVNKwhGKQ7aJ8YanTGupBRYiFBtzRcYXA7-2*-Joy-Nv/PAConnect1.jpg"/>
          <p:cNvPicPr>
            <a:picLocks noChangeAspect="1" noChangeArrowheads="1"/>
          </p:cNvPicPr>
          <p:nvPr/>
        </p:nvPicPr>
        <p:blipFill>
          <a:blip r:embed="rId4" cstate="print"/>
          <a:srcRect/>
          <a:stretch>
            <a:fillRect/>
          </a:stretch>
        </p:blipFill>
        <p:spPr bwMode="auto">
          <a:xfrm>
            <a:off x="5580992" y="3519578"/>
            <a:ext cx="3459490" cy="230632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Summary</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186246346"/>
              </p:ext>
            </p:extLst>
          </p:nvPr>
        </p:nvGraphicFramePr>
        <p:xfrm>
          <a:off x="66135" y="7620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Schedule</a:t>
            </a:r>
          </a:p>
        </p:txBody>
      </p:sp>
      <p:sp>
        <p:nvSpPr>
          <p:cNvPr id="3" name="Content Placeholder 2"/>
          <p:cNvSpPr>
            <a:spLocks noGrp="1"/>
          </p:cNvSpPr>
          <p:nvPr>
            <p:ph idx="1"/>
          </p:nvPr>
        </p:nvSpPr>
        <p:spPr/>
        <p:txBody>
          <a:bodyPr/>
          <a:lstStyle/>
          <a:p>
            <a:pPr marL="182880" indent="-182880">
              <a:buFont typeface="Arial" pitchFamily="34" charset="0"/>
              <a:buChar char="•"/>
            </a:pPr>
            <a:r>
              <a:rPr lang="en-US" dirty="0">
                <a:solidFill>
                  <a:schemeClr val="bg1">
                    <a:lumMod val="65000"/>
                  </a:schemeClr>
                </a:solidFill>
              </a:rPr>
              <a:t>Module 1: Getting Started with Web Conference Training at NHI (WCT)</a:t>
            </a:r>
          </a:p>
          <a:p>
            <a:pPr marL="182880" indent="-182880">
              <a:buFont typeface="Arial" pitchFamily="34" charset="0"/>
              <a:buChar char="•"/>
            </a:pPr>
            <a:endParaRPr lang="en-US" dirty="0"/>
          </a:p>
          <a:p>
            <a:pPr marL="182880" indent="-182880">
              <a:buFont typeface="Arial" pitchFamily="34" charset="0"/>
              <a:buChar char="•"/>
            </a:pPr>
            <a:r>
              <a:rPr lang="en-US" dirty="0">
                <a:solidFill>
                  <a:schemeClr val="bg1">
                    <a:lumMod val="65000"/>
                  </a:schemeClr>
                </a:solidFill>
              </a:rPr>
              <a:t>Module 2: How to Use Adobe Connect (WBT)</a:t>
            </a:r>
          </a:p>
          <a:p>
            <a:pPr marL="182880" indent="-182880">
              <a:buFont typeface="Arial" pitchFamily="34" charset="0"/>
              <a:buChar char="•"/>
            </a:pPr>
            <a:endParaRPr lang="en-US" dirty="0"/>
          </a:p>
          <a:p>
            <a:pPr marL="182880" indent="-182880">
              <a:buFont typeface="Arial" pitchFamily="34" charset="0"/>
              <a:buChar char="•"/>
            </a:pPr>
            <a:r>
              <a:rPr lang="en-US" dirty="0">
                <a:solidFill>
                  <a:schemeClr val="bg1">
                    <a:lumMod val="65000"/>
                  </a:schemeClr>
                </a:solidFill>
              </a:rPr>
              <a:t>Module 3: Effective WCT Instruction (WCT)</a:t>
            </a:r>
          </a:p>
          <a:p>
            <a:pPr marL="182880" indent="-182880">
              <a:buFont typeface="Arial" pitchFamily="34" charset="0"/>
              <a:buChar char="•"/>
            </a:pPr>
            <a:endParaRPr lang="en-US" dirty="0"/>
          </a:p>
          <a:p>
            <a:pPr marL="182880" indent="-182880">
              <a:buFont typeface="Arial" pitchFamily="34" charset="0"/>
              <a:buChar char="•"/>
            </a:pPr>
            <a:r>
              <a:rPr lang="en-US" dirty="0"/>
              <a:t>Module 4: Preparing for an NHI WCT (WCT)</a:t>
            </a:r>
          </a:p>
          <a:p>
            <a:pPr marL="182880" indent="-182880">
              <a:buFont typeface="Arial" pitchFamily="34" charset="0"/>
              <a:buChar char="•"/>
            </a:pPr>
            <a:endParaRPr lang="en-US" dirty="0"/>
          </a:p>
          <a:p>
            <a:pPr marL="182880" indent="-182880">
              <a:buFont typeface="Arial" pitchFamily="34" charset="0"/>
              <a:buChar char="•"/>
            </a:pPr>
            <a:r>
              <a:rPr lang="en-US" dirty="0"/>
              <a:t>Module 5: </a:t>
            </a:r>
            <a:r>
              <a:rPr lang="en-US" dirty="0" err="1"/>
              <a:t>Teachbacks</a:t>
            </a:r>
            <a:r>
              <a:rPr lang="en-US" dirty="0"/>
              <a:t> (WCT)</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NHI Web Conference Training: Module 3 -  Conclusion</a:t>
            </a:r>
          </a:p>
        </p:txBody>
      </p:sp>
      <p:sp>
        <p:nvSpPr>
          <p:cNvPr id="9" name="Content Placeholder 8"/>
          <p:cNvSpPr>
            <a:spLocks noGrp="1"/>
          </p:cNvSpPr>
          <p:nvPr>
            <p:ph idx="1"/>
          </p:nvPr>
        </p:nvSpPr>
        <p:spPr/>
        <p:txBody>
          <a:bodyPr/>
          <a:lstStyle/>
          <a:p>
            <a:r>
              <a:rPr lang="en-US" dirty="0"/>
              <a:t>Instructor and host contact information is provide in the File Share pod. </a:t>
            </a:r>
          </a:p>
          <a:p>
            <a:endParaRPr lang="en-US" dirty="0"/>
          </a:p>
          <a:p>
            <a:r>
              <a:rPr lang="en-US" dirty="0"/>
              <a:t>Module 4 has been scheduled. Check your My Training page for scheduling information.</a:t>
            </a:r>
          </a:p>
          <a:p>
            <a:endParaRPr lang="en-US" dirty="0"/>
          </a:p>
          <a:p>
            <a:r>
              <a:rPr lang="en-US" dirty="0"/>
              <a:t>Remember that you can return to Module 2 any time if you need a refresher for how to use, set up, or reset a pod. </a:t>
            </a:r>
          </a:p>
        </p:txBody>
      </p:sp>
      <p:pic>
        <p:nvPicPr>
          <p:cNvPr id="50180" name="Picture 4" descr="chat_icon"/>
          <p:cNvPicPr>
            <a:picLocks noChangeAspect="1" noChangeArrowheads="1"/>
          </p:cNvPicPr>
          <p:nvPr/>
        </p:nvPicPr>
        <p:blipFill>
          <a:blip r:embed="rId3" cstate="screen"/>
          <a:srcRect/>
          <a:stretch>
            <a:fillRect/>
          </a:stretch>
        </p:blipFill>
        <p:spPr bwMode="auto">
          <a:xfrm>
            <a:off x="8220501" y="5418160"/>
            <a:ext cx="713095" cy="71309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NHI Web Conference Training:  Instructor Delivery</a:t>
            </a:r>
          </a:p>
        </p:txBody>
      </p:sp>
      <p:sp>
        <p:nvSpPr>
          <p:cNvPr id="3" name="Content Placeholder 2"/>
          <p:cNvSpPr>
            <a:spLocks noGrp="1"/>
          </p:cNvSpPr>
          <p:nvPr>
            <p:ph idx="1"/>
          </p:nvPr>
        </p:nvSpPr>
        <p:spPr/>
        <p:txBody>
          <a:bodyPr/>
          <a:lstStyle/>
          <a:p>
            <a:r>
              <a:rPr lang="en-US" b="1" u="sng" dirty="0"/>
              <a:t>Topic One:  Instructor Delivery</a:t>
            </a:r>
          </a:p>
          <a:p>
            <a:pPr marL="342900" indent="-342900">
              <a:buFont typeface="Wingdings" panose="05000000000000000000" pitchFamily="2" charset="2"/>
              <a:buChar char="§"/>
            </a:pPr>
            <a:r>
              <a:rPr lang="en-US" dirty="0"/>
              <a:t>Instructor Delivery: Key to success</a:t>
            </a:r>
          </a:p>
          <a:p>
            <a:pPr marL="342900" indent="-342900">
              <a:buFont typeface="Wingdings" panose="05000000000000000000" pitchFamily="2" charset="2"/>
              <a:buChar char="§"/>
            </a:pPr>
            <a:r>
              <a:rPr lang="en-US" dirty="0"/>
              <a:t>Traditional Classroom Teacher/Tech Support Rep</a:t>
            </a:r>
          </a:p>
          <a:p>
            <a:pPr marL="342900" indent="-342900">
              <a:buFont typeface="Wingdings" panose="05000000000000000000" pitchFamily="2" charset="2"/>
              <a:buChar char="§"/>
            </a:pPr>
            <a:r>
              <a:rPr lang="en-US" dirty="0"/>
              <a:t>Engage Students</a:t>
            </a:r>
          </a:p>
          <a:p>
            <a:pPr marL="342900" indent="-342900">
              <a:buFont typeface="Wingdings" panose="05000000000000000000" pitchFamily="2" charset="2"/>
              <a:buChar char="§"/>
            </a:pPr>
            <a:r>
              <a:rPr lang="en-US" dirty="0"/>
              <a:t>Spark Curiosity</a:t>
            </a:r>
          </a:p>
          <a:p>
            <a:pPr marL="342900" indent="-342900">
              <a:buFont typeface="Wingdings" panose="05000000000000000000" pitchFamily="2" charset="2"/>
              <a:buChar char="§"/>
            </a:pPr>
            <a:endParaRPr lang="en-US" dirty="0"/>
          </a:p>
          <a:p>
            <a:pPr marL="800100" lvl="1" indent="-342900" algn="r">
              <a:buFont typeface="Wingdings" panose="05000000000000000000" pitchFamily="2" charset="2"/>
              <a:buChar char="§"/>
            </a:pPr>
            <a:r>
              <a:rPr lang="en-US" dirty="0"/>
              <a:t>Organized</a:t>
            </a:r>
          </a:p>
          <a:p>
            <a:pPr marL="800100" lvl="1" indent="-342900" algn="r">
              <a:buFont typeface="Wingdings" panose="05000000000000000000" pitchFamily="2" charset="2"/>
              <a:buChar char="§"/>
            </a:pPr>
            <a:r>
              <a:rPr lang="en-US" dirty="0"/>
              <a:t>Responsive</a:t>
            </a:r>
          </a:p>
          <a:p>
            <a:pPr marL="800100" lvl="1" indent="-342900" algn="r">
              <a:buFont typeface="Wingdings" panose="05000000000000000000" pitchFamily="2" charset="2"/>
              <a:buChar char="§"/>
            </a:pPr>
            <a:r>
              <a:rPr lang="en-US" dirty="0"/>
              <a:t>Polite/Courteous</a:t>
            </a:r>
          </a:p>
          <a:p>
            <a:pPr marL="800100" lvl="1" indent="-342900" algn="r">
              <a:buFont typeface="Wingdings" panose="05000000000000000000" pitchFamily="2" charset="2"/>
              <a:buChar char="§"/>
            </a:pPr>
            <a:r>
              <a:rPr lang="en-US" dirty="0"/>
              <a:t>Patient and Flexible</a:t>
            </a:r>
          </a:p>
          <a:p>
            <a:pPr lvl="1" algn="ctr"/>
            <a:endParaRPr lang="en-US" dirty="0"/>
          </a:p>
          <a:p>
            <a:pPr lvl="1" algn="ctr"/>
            <a:r>
              <a:rPr lang="en-US" dirty="0"/>
              <a:t>Goal:  Make Web Conference Training Effective/Engaging </a:t>
            </a:r>
          </a:p>
          <a:p>
            <a:pPr lvl="1"/>
            <a:endParaRPr lang="en-US" dirty="0"/>
          </a:p>
        </p:txBody>
      </p:sp>
    </p:spTree>
    <p:extLst>
      <p:ext uri="{BB962C8B-B14F-4D97-AF65-F5344CB8AC3E}">
        <p14:creationId xmlns:p14="http://schemas.microsoft.com/office/powerpoint/2010/main" val="346385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Instructor Delivery (Continued)</a:t>
            </a:r>
          </a:p>
        </p:txBody>
      </p:sp>
      <p:pic>
        <p:nvPicPr>
          <p:cNvPr id="2050" name="Picture 2" descr="http://www1.astd.org/Blog/image.axd?picture=Webinar.jpg"/>
          <p:cNvPicPr>
            <a:picLocks noChangeAspect="1" noChangeArrowheads="1"/>
          </p:cNvPicPr>
          <p:nvPr/>
        </p:nvPicPr>
        <p:blipFill>
          <a:blip r:embed="rId3" cstate="screen"/>
          <a:srcRect/>
          <a:stretch>
            <a:fillRect/>
          </a:stretch>
        </p:blipFill>
        <p:spPr bwMode="auto">
          <a:xfrm>
            <a:off x="1347536" y="1535501"/>
            <a:ext cx="7355911" cy="3605841"/>
          </a:xfrm>
          <a:prstGeom prst="rect">
            <a:avLst/>
          </a:prstGeom>
          <a:noFill/>
        </p:spPr>
      </p:pic>
      <p:sp>
        <p:nvSpPr>
          <p:cNvPr id="4" name="TextBox 3"/>
          <p:cNvSpPr txBox="1"/>
          <p:nvPr/>
        </p:nvSpPr>
        <p:spPr>
          <a:xfrm>
            <a:off x="3467552" y="794239"/>
            <a:ext cx="2435943"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But How???</a:t>
            </a:r>
          </a:p>
        </p:txBody>
      </p:sp>
      <p:sp>
        <p:nvSpPr>
          <p:cNvPr id="6" name="TextBox 5"/>
          <p:cNvSpPr txBox="1"/>
          <p:nvPr/>
        </p:nvSpPr>
        <p:spPr>
          <a:xfrm>
            <a:off x="1347536" y="5454316"/>
            <a:ext cx="7186864" cy="523220"/>
          </a:xfrm>
          <a:prstGeom prst="rect">
            <a:avLst/>
          </a:prstGeom>
          <a:noFill/>
        </p:spPr>
        <p:txBody>
          <a:bodyPr wrap="square" rtlCol="0">
            <a:spAutoFit/>
          </a:bodyPr>
          <a:lstStyle/>
          <a:p>
            <a:pPr algn="ctr"/>
            <a:r>
              <a:rPr lang="en-US" sz="2800" dirty="0"/>
              <a:t>What other qualities are necessary?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Web Conference Training: Instructor Delivery- Technical Presentations Can Be Engaging</a:t>
            </a:r>
          </a:p>
        </p:txBody>
      </p:sp>
      <p:pic>
        <p:nvPicPr>
          <p:cNvPr id="64514" name="Picture 2" descr="http://www.chadwarner.com/storage/post-images/Screen%20shot%202011-03-07%20at%2007.52.40.png?__SQUARESPACE_CACHEVERSION=1299484421982"/>
          <p:cNvPicPr>
            <a:picLocks noChangeAspect="1" noChangeArrowheads="1"/>
          </p:cNvPicPr>
          <p:nvPr/>
        </p:nvPicPr>
        <p:blipFill>
          <a:blip r:embed="rId3" cstate="screen"/>
          <a:srcRect/>
          <a:stretch>
            <a:fillRect/>
          </a:stretch>
        </p:blipFill>
        <p:spPr bwMode="auto">
          <a:xfrm>
            <a:off x="224286" y="1086439"/>
            <a:ext cx="4727276" cy="4437571"/>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5124090" y="1035170"/>
            <a:ext cx="3916392" cy="500332"/>
          </a:xfrm>
          <a:prstGeom prst="wedgeRoundRectCallout">
            <a:avLst>
              <a:gd name="adj1" fmla="val -48284"/>
              <a:gd name="adj2" fmla="val 134914"/>
              <a:gd name="adj3" fmla="val 16667"/>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It’s amazing when you look at it…</a:t>
            </a:r>
          </a:p>
        </p:txBody>
      </p:sp>
      <p:sp>
        <p:nvSpPr>
          <p:cNvPr id="6" name="Rounded Rectangular Callout 5"/>
          <p:cNvSpPr/>
          <p:nvPr/>
        </p:nvSpPr>
        <p:spPr>
          <a:xfrm>
            <a:off x="5141343" y="2343509"/>
            <a:ext cx="3916392" cy="500332"/>
          </a:xfrm>
          <a:prstGeom prst="wedgeRoundRectCallout">
            <a:avLst>
              <a:gd name="adj1" fmla="val -48284"/>
              <a:gd name="adj2" fmla="val 134914"/>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doesn’t do what you expect!</a:t>
            </a:r>
          </a:p>
        </p:txBody>
      </p:sp>
      <p:sp>
        <p:nvSpPr>
          <p:cNvPr id="7" name="Rounded Rectangular Callout 6"/>
          <p:cNvSpPr/>
          <p:nvPr/>
        </p:nvSpPr>
        <p:spPr>
          <a:xfrm>
            <a:off x="5155719" y="3910655"/>
            <a:ext cx="3916392" cy="500332"/>
          </a:xfrm>
          <a:prstGeom prst="wedgeRoundRectCallout">
            <a:avLst>
              <a:gd name="adj1" fmla="val -47403"/>
              <a:gd name="adj2" fmla="val -154741"/>
              <a:gd name="adj3" fmla="val 16667"/>
            </a:avLst>
          </a:prstGeom>
          <a:solidFill>
            <a:srgbClr val="66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consequences are fascinating!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NHI Web Conference Training:  Instructor Delivery (Continued)</a:t>
            </a:r>
          </a:p>
        </p:txBody>
      </p:sp>
      <p:sp>
        <p:nvSpPr>
          <p:cNvPr id="3" name="Content Placeholder 2"/>
          <p:cNvSpPr>
            <a:spLocks noGrp="1"/>
          </p:cNvSpPr>
          <p:nvPr>
            <p:ph idx="1"/>
          </p:nvPr>
        </p:nvSpPr>
        <p:spPr>
          <a:xfrm>
            <a:off x="2147637" y="818148"/>
            <a:ext cx="5686925" cy="5005136"/>
          </a:xfrm>
        </p:spPr>
        <p:txBody>
          <a:bodyPr/>
          <a:lstStyle/>
          <a:p>
            <a:r>
              <a:rPr lang="en-US" b="1" dirty="0"/>
              <a:t>Additional Qualities/Skills to Cultivate</a:t>
            </a:r>
          </a:p>
          <a:p>
            <a:pPr marL="342900" indent="-342900">
              <a:buFont typeface="Wingdings" panose="05000000000000000000" pitchFamily="2" charset="2"/>
              <a:buChar char="§"/>
            </a:pPr>
            <a:r>
              <a:rPr lang="en-US" dirty="0"/>
              <a:t>Mentor	</a:t>
            </a:r>
          </a:p>
          <a:p>
            <a:pPr marL="342900" indent="-342900">
              <a:buFont typeface="Wingdings" panose="05000000000000000000" pitchFamily="2" charset="2"/>
              <a:buChar char="§"/>
            </a:pPr>
            <a:r>
              <a:rPr lang="en-US" dirty="0"/>
              <a:t>Effective Communicator</a:t>
            </a:r>
          </a:p>
          <a:p>
            <a:pPr marL="342900" indent="-342900">
              <a:buFont typeface="Wingdings" panose="05000000000000000000" pitchFamily="2" charset="2"/>
              <a:buChar char="§"/>
            </a:pPr>
            <a:r>
              <a:rPr lang="en-US" dirty="0"/>
              <a:t>Knowledgeable</a:t>
            </a:r>
          </a:p>
          <a:p>
            <a:pPr marL="342900" indent="-342900">
              <a:buFont typeface="Wingdings" panose="05000000000000000000" pitchFamily="2" charset="2"/>
              <a:buChar char="§"/>
            </a:pPr>
            <a:r>
              <a:rPr lang="en-US" dirty="0"/>
              <a:t>Articulate</a:t>
            </a:r>
          </a:p>
          <a:p>
            <a:pPr marL="342900" indent="-342900">
              <a:buFont typeface="Wingdings" panose="05000000000000000000" pitchFamily="2" charset="2"/>
              <a:buChar char="§"/>
            </a:pPr>
            <a:r>
              <a:rPr lang="en-US" dirty="0"/>
              <a:t>Professional</a:t>
            </a:r>
          </a:p>
          <a:p>
            <a:pPr marL="342900" indent="-342900">
              <a:buFont typeface="Wingdings" panose="05000000000000000000" pitchFamily="2" charset="2"/>
              <a:buChar char="§"/>
            </a:pPr>
            <a:r>
              <a:rPr lang="en-US" dirty="0"/>
              <a:t>Accessible/Available</a:t>
            </a:r>
          </a:p>
          <a:p>
            <a:pPr marL="342900" indent="-342900">
              <a:buFont typeface="Wingdings" panose="05000000000000000000" pitchFamily="2" charset="2"/>
              <a:buChar char="§"/>
            </a:pPr>
            <a:r>
              <a:rPr lang="en-US" dirty="0"/>
              <a:t>Supportive</a:t>
            </a:r>
          </a:p>
          <a:p>
            <a:pPr marL="342900" indent="-342900">
              <a:buFont typeface="Wingdings" panose="05000000000000000000" pitchFamily="2" charset="2"/>
              <a:buChar char="§"/>
            </a:pPr>
            <a:r>
              <a:rPr lang="en-US" dirty="0"/>
              <a:t>Responsive</a:t>
            </a:r>
          </a:p>
          <a:p>
            <a:pPr marL="342900" indent="-342900">
              <a:buFont typeface="Wingdings" panose="05000000000000000000" pitchFamily="2" charset="2"/>
              <a:buChar char="§"/>
            </a:pPr>
            <a:r>
              <a:rPr lang="en-US" dirty="0"/>
              <a:t>Student interaction</a:t>
            </a:r>
          </a:p>
          <a:p>
            <a:pPr marL="342900" indent="-342900">
              <a:buFont typeface="Wingdings" panose="05000000000000000000" pitchFamily="2" charset="2"/>
              <a:buChar char="§"/>
            </a:pPr>
            <a:r>
              <a:rPr lang="en-US" dirty="0"/>
              <a:t>Advance preparation</a:t>
            </a:r>
          </a:p>
          <a:p>
            <a:endParaRPr lang="en-US" dirty="0"/>
          </a:p>
          <a:p>
            <a:endParaRPr lang="en-US" dirty="0"/>
          </a:p>
        </p:txBody>
      </p:sp>
    </p:spTree>
    <p:extLst>
      <p:ext uri="{BB962C8B-B14F-4D97-AF65-F5344CB8AC3E}">
        <p14:creationId xmlns:p14="http://schemas.microsoft.com/office/powerpoint/2010/main" val="273286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NHI Web Conference Training:  Instructor Delivery (Continued)</a:t>
            </a:r>
          </a:p>
        </p:txBody>
      </p:sp>
      <p:sp>
        <p:nvSpPr>
          <p:cNvPr id="3" name="Content Placeholder 2"/>
          <p:cNvSpPr>
            <a:spLocks noGrp="1"/>
          </p:cNvSpPr>
          <p:nvPr>
            <p:ph idx="1"/>
          </p:nvPr>
        </p:nvSpPr>
        <p:spPr/>
        <p:txBody>
          <a:bodyPr/>
          <a:lstStyle/>
          <a:p>
            <a:endParaRPr lang="en-US" b="1" dirty="0"/>
          </a:p>
          <a:p>
            <a:pPr marL="342900" indent="-342900">
              <a:buFont typeface="Wingdings" panose="05000000000000000000" pitchFamily="2" charset="2"/>
              <a:buChar char="§"/>
            </a:pPr>
            <a:r>
              <a:rPr lang="en-US" dirty="0"/>
              <a:t>Effective Instructors give individual attention</a:t>
            </a:r>
          </a:p>
          <a:p>
            <a:pPr marL="342900" indent="-342900">
              <a:buFont typeface="Wingdings" panose="05000000000000000000" pitchFamily="2" charset="2"/>
              <a:buChar char="§"/>
            </a:pPr>
            <a:r>
              <a:rPr lang="en-US" dirty="0"/>
              <a:t>Instructors and participants always communicate in a </a:t>
            </a:r>
          </a:p>
          <a:p>
            <a:pPr marL="800100" lvl="1" indent="-342900">
              <a:buFont typeface="Arial" panose="020B0604020202020204" pitchFamily="34" charset="0"/>
              <a:buChar char="•"/>
            </a:pPr>
            <a:r>
              <a:rPr lang="en-US" dirty="0"/>
              <a:t>Reflective</a:t>
            </a:r>
          </a:p>
          <a:p>
            <a:pPr marL="800100" lvl="1" indent="-342900">
              <a:buFont typeface="Arial" panose="020B0604020202020204" pitchFamily="34" charset="0"/>
              <a:buChar char="•"/>
            </a:pPr>
            <a:r>
              <a:rPr lang="en-US" dirty="0"/>
              <a:t>Careful</a:t>
            </a:r>
          </a:p>
          <a:p>
            <a:pPr marL="800100" lvl="1" indent="-342900">
              <a:buFont typeface="Arial" panose="020B0604020202020204" pitchFamily="34" charset="0"/>
              <a:buChar char="•"/>
            </a:pPr>
            <a:r>
              <a:rPr lang="en-US" dirty="0"/>
              <a:t>Respectful</a:t>
            </a:r>
          </a:p>
          <a:p>
            <a:pPr marL="800100" lvl="1" indent="-342900">
              <a:buFont typeface="Arial" panose="020B0604020202020204" pitchFamily="34" charset="0"/>
              <a:buChar char="•"/>
            </a:pPr>
            <a:r>
              <a:rPr lang="en-US" dirty="0"/>
              <a:t>Direct</a:t>
            </a:r>
          </a:p>
          <a:p>
            <a:pPr marL="800100" lvl="1" indent="-342900">
              <a:buFont typeface="Arial" panose="020B0604020202020204" pitchFamily="34" charset="0"/>
              <a:buChar char="•"/>
            </a:pPr>
            <a:r>
              <a:rPr lang="en-US" dirty="0"/>
              <a:t>Clear </a:t>
            </a:r>
          </a:p>
          <a:p>
            <a:pPr marL="800100" lvl="1" indent="-342900">
              <a:buFont typeface="Arial" panose="020B0604020202020204" pitchFamily="34" charset="0"/>
              <a:buChar char="•"/>
            </a:pPr>
            <a:r>
              <a:rPr lang="en-US" dirty="0"/>
              <a:t>Understandable manner</a:t>
            </a:r>
            <a:endParaRPr lang="en-US" u="sng" dirty="0"/>
          </a:p>
          <a:p>
            <a:endParaRPr lang="en-US" dirty="0"/>
          </a:p>
        </p:txBody>
      </p:sp>
    </p:spTree>
    <p:extLst>
      <p:ext uri="{BB962C8B-B14F-4D97-AF65-F5344CB8AC3E}">
        <p14:creationId xmlns:p14="http://schemas.microsoft.com/office/powerpoint/2010/main" val="3776520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114&quot;&gt;&lt;/object&gt;&lt;object type=&quot;2&quot; unique_id=&quot;10115&quot;&gt;&lt;object type=&quot;3&quot; unique_id=&quot;10116&quot;&gt;&lt;property id=&quot;20148&quot; value=&quot;5&quot;/&gt;&lt;property id=&quot;20300&quot; value=&quot;Slide 1 - &amp;quot;FHWA-NHI-420047&amp;quot;&quot;/&gt;&lt;property id=&quot;20307&quot; value=&quot;256&quot;/&gt;&lt;/object&gt;&lt;object type=&quot;3&quot; unique_id=&quot;958748&quot;&gt;&lt;property id=&quot;20148&quot; value=&quot;5&quot;/&gt;&lt;property id=&quot;20300&quot; value=&quot;Slide 37 - &amp;quot;Course Schedule&amp;quot;&quot;/&gt;&lt;property id=&quot;20307&quot; value=&quot;301&quot;/&gt;&lt;/object&gt;&lt;object type=&quot;3&quot; unique_id=&quot;958749&quot;&gt;&lt;property id=&quot;20148&quot; value=&quot;5&quot;/&gt;&lt;property id=&quot;20300&quot; value=&quot;Slide 38 - &amp;quot;Module 3 Conclusion&amp;quot;&quot;/&gt;&lt;property id=&quot;20307&quot; value=&quot;300&quot;/&gt;&lt;/object&gt;&lt;object type=&quot;3&quot; unique_id=&quot;959022&quot;&gt;&lt;property id=&quot;20148&quot; value=&quot;5&quot;/&gt;&lt;property id=&quot;20300&quot; value=&quot;Slide 2 - &amp;quot;Goal: Make Your WCTs More Effective/Engaging&amp;quot;&quot;/&gt;&lt;property id=&quot;20307&quot; value=&quot;302&quot;/&gt;&lt;/object&gt;&lt;object type=&quot;3&quot; unique_id=&quot;959023&quot;&gt;&lt;property id=&quot;20148&quot; value=&quot;5&quot;/&gt;&lt;property id=&quot;20300&quot; value=&quot;Slide 3 - &amp;quot;Goal: Make You More Comfortable and Confident&amp;quot;&quot;/&gt;&lt;property id=&quot;20307&quot; value=&quot;303&quot;/&gt;&lt;/object&gt;&lt;object type=&quot;3&quot; unique_id=&quot;959024&quot;&gt;&lt;property id=&quot;20148&quot; value=&quot;5&quot;/&gt;&lt;property id=&quot;20300&quot; value=&quot;Slide 4 - &amp;quot;Which presentation habits annoy you?&amp;quot;&quot;/&gt;&lt;property id=&quot;20307&quot; value=&quot;304&quot;/&gt;&lt;/object&gt;&lt;object type=&quot;3&quot; unique_id=&quot;959025&quot;&gt;&lt;property id=&quot;20148&quot; value=&quot;5&quot;/&gt;&lt;property id=&quot;20300&quot; value=&quot;Slide 5 - &amp;quot;Module Topics&amp;quot;&quot;/&gt;&lt;property id=&quot;20307&quot; value=&quot;305&quot;/&gt;&lt;/object&gt;&lt;object type=&quot;3&quot; unique_id=&quot;959129&quot;&gt;&lt;property id=&quot;20148&quot; value=&quot;5&quot;/&gt;&lt;property id=&quot;20300&quot; value=&quot;Slide 6 - &amp;quot;Topic 1: Preparation&amp;quot;&quot;/&gt;&lt;property id=&quot;20307&quot; value=&quot;306&quot;/&gt;&lt;/object&gt;&lt;object type=&quot;3&quot; unique_id=&quot;959130&quot;&gt;&lt;property id=&quot;20148&quot; value=&quot;5&quot;/&gt;&lt;property id=&quot;20300&quot; value=&quot;Slide 7 - &amp;quot;Using a Script vs. Notes&amp;quot;&quot;/&gt;&lt;property id=&quot;20307&quot; value=&quot;307&quot;/&gt;&lt;/object&gt;&lt;object type=&quot;3&quot; unique_id=&quot;959164&quot;&gt;&lt;property id=&quot;20148&quot; value=&quot;5&quot;/&gt;&lt;property id=&quot;20300&quot; value=&quot;Slide 8 - &amp;quot;Shorten You Introductory Remarks&amp;quot;&quot;/&gt;&lt;property id=&quot;20307&quot; value=&quot;308&quot;/&gt;&lt;/object&gt;&lt;object type=&quot;3&quot; unique_id=&quot;959201&quot;&gt;&lt;property id=&quot;20148&quot; value=&quot;5&quot;/&gt;&lt;property id=&quot;20300&quot; value=&quot;Slide 9 - &amp;quot;Do Not Read the Slides&amp;quot;&quot;/&gt;&lt;property id=&quot;20307&quot; value=&quot;309&quot;/&gt;&lt;/object&gt;&lt;object type=&quot;3&quot; unique_id=&quot;959295&quot;&gt;&lt;property id=&quot;20148&quot; value=&quot;5&quot;/&gt;&lt;property id=&quot;20300&quot; value=&quot;Slide 10 - &amp;quot;Practice: It Is Not Optional&amp;quot;&quot;/&gt;&lt;property id=&quot;20307&quot; value=&quot;310&quot;/&gt;&lt;/object&gt;&lt;object type=&quot;3&quot; unique_id=&quot;959380&quot;&gt;&lt;property id=&quot;20148&quot; value=&quot;5&quot;/&gt;&lt;property id=&quot;20300&quot; value=&quot;Slide 11 - &amp;quot;The Three E’s&amp;quot;&quot;/&gt;&lt;property id=&quot;20307&quot; value=&quot;311&quot;/&gt;&lt;/object&gt;&lt;object type=&quot;3&quot; unique_id=&quot;959456&quot;&gt;&lt;property id=&quot;20148&quot; value=&quot;5&quot;/&gt;&lt;property id=&quot;20300&quot; value=&quot;Slide 12 - &amp;quot;Quick Review&amp;quot;&quot;/&gt;&lt;property id=&quot;20307&quot; value=&quot;312&quot;/&gt;&lt;/object&gt;&lt;object type=&quot;3&quot; unique_id=&quot;959505&quot;&gt;&lt;property id=&quot;20148&quot; value=&quot;5&quot;/&gt;&lt;property id=&quot;20300&quot; value=&quot;Slide 13 - &amp;quot;Topic 2: Physical Concerns&amp;quot;&quot;/&gt;&lt;property id=&quot;20307&quot; value=&quot;313&quot;/&gt;&lt;/object&gt;&lt;object type=&quot;3&quot; unique_id=&quot;959631&quot;&gt;&lt;property id=&quot;20148&quot; value=&quot;5&quot;/&gt;&lt;property id=&quot;20300&quot; value=&quot;Slide 19 - &amp;quot;Topic 3: Vocal Technique&amp;quot;&quot;/&gt;&lt;property id=&quot;20307&quot; value=&quot;314&quot;/&gt;&lt;/object&gt;&lt;object type=&quot;3&quot; unique_id=&quot;959632&quot;&gt;&lt;property id=&quot;20148&quot; value=&quot;5&quot;/&gt;&lt;property id=&quot;20300&quot; value=&quot;Slide 25 - &amp;quot;Topic 4: Bad Habits&amp;quot;&quot;/&gt;&lt;property id=&quot;20307&quot; value=&quot;315&quot;/&gt;&lt;/object&gt;&lt;object type=&quot;3&quot; unique_id=&quot;959633&quot;&gt;&lt;property id=&quot;20148&quot; value=&quot;5&quot;/&gt;&lt;property id=&quot;20300&quot; value=&quot;Slide 30 - &amp;quot;Topic 5: Audience Interaction&amp;quot;&quot;/&gt;&lt;property id=&quot;20307&quot; value=&quot;316&quot;/&gt;&lt;/object&gt;&lt;object type=&quot;3&quot; unique_id=&quot;959734&quot;&gt;&lt;property id=&quot;20148&quot; value=&quot;5&quot;/&gt;&lt;property id=&quot;20300&quot; value=&quot;Slide 14 - &amp;quot;Build Your Own “Fortress of Solitude”&amp;quot;&quot;/&gt;&lt;property id=&quot;20307&quot; value=&quot;317&quot;/&gt;&lt;/object&gt;&lt;object type=&quot;3&quot; unique_id=&quot;959882&quot;&gt;&lt;property id=&quot;20148&quot; value=&quot;5&quot;/&gt;&lt;property id=&quot;20300&quot; value=&quot;Slide 15 - &amp;quot;What is the Best Drink?&amp;quot;&quot;/&gt;&lt;property id=&quot;20307&quot; value=&quot;318&quot;/&gt;&lt;/object&gt;&lt;object type=&quot;3&quot; unique_id=&quot;959975&quot;&gt;&lt;property id=&quot;20148&quot; value=&quot;5&quot;/&gt;&lt;property id=&quot;20300&quot; value=&quot;Slide 16 - &amp;quot;Course Preparation Checklist&amp;quot;&quot;/&gt;&lt;property id=&quot;20307&quot; value=&quot;319&quot;/&gt;&lt;/object&gt;&lt;object type=&quot;3&quot; unique_id=&quot;960182&quot;&gt;&lt;property id=&quot;20148&quot; value=&quot;5&quot;/&gt;&lt;property id=&quot;20300&quot; value=&quot;Slide 17 - &amp;quot;When To Use Speakerphone&amp;quot;&quot;/&gt;&lt;property id=&quot;20307&quot; value=&quot;320&quot;/&gt;&lt;/object&gt;&lt;object type=&quot;3&quot; unique_id=&quot;960279&quot;&gt;&lt;property id=&quot;20148&quot; value=&quot;5&quot;/&gt;&lt;property id=&quot;20300&quot; value=&quot;Slide 18 - &amp;quot;Headset: Where Should the Microphone be Placed?&amp;quot;&quot;/&gt;&lt;property id=&quot;20307&quot; value=&quot;321&quot;/&gt;&lt;/object&gt;&lt;object type=&quot;3&quot; unique_id=&quot;960530&quot;&gt;&lt;property id=&quot;20148&quot; value=&quot;5&quot;/&gt;&lt;property id=&quot;20300&quot; value=&quot;Slide 20 - &amp;quot;Speaking Keys: Presentation Voice&amp;quot;&quot;/&gt;&lt;property id=&quot;20307&quot; value=&quot;322&quot;/&gt;&lt;/object&gt;&lt;object type=&quot;3&quot; unique_id=&quot;960531&quot;&gt;&lt;property id=&quot;20148&quot; value=&quot;5&quot;/&gt;&lt;property id=&quot;20300&quot; value=&quot;Slide 21 - &amp;quot;Technical Presentations Can Be Engaging&amp;quot;&quot;/&gt;&lt;property id=&quot;20307&quot; value=&quot;323&quot;/&gt;&lt;/object&gt;&lt;object type=&quot;3&quot; unique_id=&quot;960532&quot;&gt;&lt;property id=&quot;20148&quot; value=&quot;5&quot;/&gt;&lt;property id=&quot;20300&quot; value=&quot;Slide 22 - &amp;quot;Speak with Confidence, Be Declarative&amp;quot;&quot;/&gt;&lt;property id=&quot;20307&quot; value=&quot;324&quot;/&gt;&lt;/object&gt;&lt;object type=&quot;3&quot; unique_id=&quot;960533&quot;&gt;&lt;property id=&quot;20148&quot; value=&quot;5&quot;/&gt;&lt;property id=&quot;20300&quot; value=&quot;Slide 23 - &amp;quot;Maintain Energy&amp;quot;&quot;/&gt;&lt;property id=&quot;20307&quot; value=&quot;325&quot;/&gt;&lt;/object&gt;&lt;object type=&quot;3&quot; unique_id=&quot;960766&quot;&gt;&lt;property id=&quot;20148&quot; value=&quot;5&quot;/&gt;&lt;property id=&quot;20300&quot; value=&quot;Slide 24 - &amp;quot;Your Presence in the Conference Room&amp;quot;&quot;/&gt;&lt;property id=&quot;20307&quot; value=&quot;326&quot;/&gt;&lt;/object&gt;&lt;object type=&quot;3&quot; unique_id=&quot;960857&quot;&gt;&lt;property id=&quot;20148&quot; value=&quot;5&quot;/&gt;&lt;property id=&quot;20300&quot; value=&quot;Slide 26 - &amp;quot;Team Presentations – Welcome!&amp;quot;&quot;/&gt;&lt;property id=&quot;20307&quot; value=&quot;327&quot;/&gt;&lt;/object&gt;&lt;object type=&quot;3&quot; unique_id=&quot;960982&quot;&gt;&lt;property id=&quot;20148&quot; value=&quot;5&quot;/&gt;&lt;property id=&quot;20300&quot; value=&quot;Slide 27 - &amp;quot;Minimize Apologies&amp;quot;&quot;/&gt;&lt;property id=&quot;20307&quot; value=&quot;328&quot;/&gt;&lt;/object&gt;&lt;object type=&quot;3&quot; unique_id=&quot;960983&quot;&gt;&lt;property id=&quot;20148&quot; value=&quot;5&quot;/&gt;&lt;property id=&quot;20300&quot; value=&quot;Slide 28 - &amp;quot;Don’t Preface Sentences&amp;quot;&quot;/&gt;&lt;property id=&quot;20307&quot; value=&quot;329&quot;/&gt;&lt;/object&gt;&lt;object type=&quot;3&quot; unique_id=&quot;961149&quot;&gt;&lt;property id=&quot;20148&quot; value=&quot;5&quot;/&gt;&lt;property id=&quot;20300&quot; value=&quot;Slide 29 - &amp;quot;Rhetorical Questions&amp;quot;&quot;/&gt;&lt;property id=&quot;20307&quot; value=&quot;330&quot;/&gt;&lt;/object&gt;&lt;object type=&quot;3&quot; unique_id=&quot;961286&quot;&gt;&lt;property id=&quot;20148&quot; value=&quot;5&quot;/&gt;&lt;property id=&quot;20300&quot; value=&quot;Slide 31 - &amp;quot;Speak to Each Individual, Not the Crowd&amp;quot;&quot;/&gt;&lt;property id=&quot;20307&quot; value=&quot;331&quot;/&gt;&lt;/object&gt;&lt;object type=&quot;3&quot; unique_id=&quot;961287&quot;&gt;&lt;property id=&quot;20148&quot; value=&quot;5&quot;/&gt;&lt;property id=&quot;20300&quot; value=&quot;Slide 32 - &amp;quot;Acknowledge Participants By Name&amp;quot;&quot;/&gt;&lt;property id=&quot;20307&quot; value=&quot;332&quot;/&gt;&lt;/object&gt;&lt;object type=&quot;3&quot; unique_id=&quot;961396&quot;&gt;&lt;property id=&quot;20148&quot; value=&quot;5&quot;/&gt;&lt;property id=&quot;20300&quot; value=&quot;Slide 33 - &amp;quot;Challenge Your Audience&amp;quot;&quot;/&gt;&lt;property id=&quot;20307&quot; value=&quot;333&quot;/&gt;&lt;/object&gt;&lt;object type=&quot;3&quot; unique_id=&quot;961619&quot;&gt;&lt;property id=&quot;20148&quot; value=&quot;5&quot;/&gt;&lt;property id=&quot;20300&quot; value=&quot;Slide 34 - &amp;quot;Link Content To Purpose&amp;quot;&quot;/&gt;&lt;property id=&quot;20307&quot; value=&quot;334&quot;/&gt;&lt;/object&gt;&lt;object type=&quot;3&quot; unique_id=&quot;961620&quot;&gt;&lt;property id=&quot;20148&quot; value=&quot;5&quot;/&gt;&lt;property id=&quot;20300&quot; value=&quot;Slide 35 - &amp;quot;Reinforce Key Points&amp;quot;&quot;/&gt;&lt;property id=&quot;20307&quot; value=&quot;335&quot;/&gt;&lt;/object&gt;&lt;object type=&quot;3&quot; unique_id=&quot;961621&quot;&gt;&lt;property id=&quot;20148&quot; value=&quot;5&quot;/&gt;&lt;property id=&quot;20300&quot; value=&quot;Slide 36 - &amp;quot;Summary&amp;quot;&quot;/&gt;&lt;property id=&quot;20307&quot; value=&quot;336&quot;/&gt;&lt;/object&gt;&lt;/object&gt;&lt;/object&gt;&lt;/database&gt;"/>
  <p:tag name="SECTOMILLISECCONVERTED" val="1"/>
</p:tagLst>
</file>

<file path=ppt/theme/theme1.xml><?xml version="1.0" encoding="utf-8"?>
<a:theme xmlns:a="http://schemas.openxmlformats.org/drawingml/2006/main" name="Default Design">
  <a:themeElements>
    <a:clrScheme name="Default Design 13">
      <a:dk1>
        <a:srgbClr val="000000"/>
      </a:dk1>
      <a:lt1>
        <a:srgbClr val="FFFFFF"/>
      </a:lt1>
      <a:dk2>
        <a:srgbClr val="D0DDEA"/>
      </a:dk2>
      <a:lt2>
        <a:srgbClr val="808080"/>
      </a:lt2>
      <a:accent1>
        <a:srgbClr val="AEC7DC"/>
      </a:accent1>
      <a:accent2>
        <a:srgbClr val="003D7D"/>
      </a:accent2>
      <a:accent3>
        <a:srgbClr val="FFFFFF"/>
      </a:accent3>
      <a:accent4>
        <a:srgbClr val="000000"/>
      </a:accent4>
      <a:accent5>
        <a:srgbClr val="D3E0EB"/>
      </a:accent5>
      <a:accent6>
        <a:srgbClr val="003671"/>
      </a:accent6>
      <a:hlink>
        <a:srgbClr val="B32317"/>
      </a:hlink>
      <a:folHlink>
        <a:srgbClr val="38939B"/>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D0DDEA"/>
        </a:dk2>
        <a:lt2>
          <a:srgbClr val="808080"/>
        </a:lt2>
        <a:accent1>
          <a:srgbClr val="AEC7DC"/>
        </a:accent1>
        <a:accent2>
          <a:srgbClr val="003D7D"/>
        </a:accent2>
        <a:accent3>
          <a:srgbClr val="FFFFFF"/>
        </a:accent3>
        <a:accent4>
          <a:srgbClr val="000000"/>
        </a:accent4>
        <a:accent5>
          <a:srgbClr val="D3E0EB"/>
        </a:accent5>
        <a:accent6>
          <a:srgbClr val="003671"/>
        </a:accent6>
        <a:hlink>
          <a:srgbClr val="B32317"/>
        </a:hlink>
        <a:folHlink>
          <a:srgbClr val="38939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14162</TotalTime>
  <Words>7414</Words>
  <Application>Microsoft Macintosh PowerPoint</Application>
  <PresentationFormat>On-screen Show (4:3)</PresentationFormat>
  <Paragraphs>624</Paragraphs>
  <Slides>49</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Trebuchet MS</vt:lpstr>
      <vt:lpstr>Wingdings</vt:lpstr>
      <vt:lpstr>Default Design</vt:lpstr>
      <vt:lpstr>FHWA-NHI-420047</vt:lpstr>
      <vt:lpstr>NHI Web Conference Training: Getting Started  Module 3</vt:lpstr>
      <vt:lpstr>Module Topics</vt:lpstr>
      <vt:lpstr>NHI Web Conference Training: Topic 1-Instructor Delivery</vt:lpstr>
      <vt:lpstr>NHI Web Conference Training:  Instructor Delivery</vt:lpstr>
      <vt:lpstr>NHI Web Conference Training:  Instructor Delivery (Continued)</vt:lpstr>
      <vt:lpstr>NHI Web Conference Training: Instructor Delivery- Technical Presentations Can Be Engaging</vt:lpstr>
      <vt:lpstr>NHI Web Conference Training:  Instructor Delivery (Continued)</vt:lpstr>
      <vt:lpstr>NHI Web Conference Training:  Instructor Delivery (Continued)</vt:lpstr>
      <vt:lpstr>NHI Web Conference Training:  Instructor Delivery (Continued)</vt:lpstr>
      <vt:lpstr>NHI Web Conference Training: Instructor Delivery (Continued)</vt:lpstr>
      <vt:lpstr>NHI Web Conference Training: Instructor Delivery (Continued)</vt:lpstr>
      <vt:lpstr>NHI Web Conference Training: Topic 2-Preparation</vt:lpstr>
      <vt:lpstr>NHI Web Conference Training:  Preparation - Using a Script vs. Notes</vt:lpstr>
      <vt:lpstr>NHI Web Conference Training:  Preparation - Shorten Your Introductory Remarks</vt:lpstr>
      <vt:lpstr>NHI Web Conference Training:  Preparation - Do Not Read the Slides</vt:lpstr>
      <vt:lpstr>NHI Web Conference Training:  Preparation - Practice: It Is Not Optional</vt:lpstr>
      <vt:lpstr>NHI Web Conference Training:  Preparation -    The Three E’s</vt:lpstr>
      <vt:lpstr>NHI Web Conference Training: Preparation -  Quick Review</vt:lpstr>
      <vt:lpstr>NHI Web Conference Training: Topic 3: Physical Concerns</vt:lpstr>
      <vt:lpstr>NHI Web Conference Training:  Physical Concerns - Your Own “Fortress of Solitude”</vt:lpstr>
      <vt:lpstr>NHI Web Conference Training: Physical Concerns - What is the Best Drink?</vt:lpstr>
      <vt:lpstr>NHI Web Conference Training:  Physical Concerns - Course Preparation Checklist</vt:lpstr>
      <vt:lpstr>NHI Web Conference Training:  Physical Concerns - When To Use Speakerphone</vt:lpstr>
      <vt:lpstr>NHI Web Conference Training:  Physical Concerns -Headset: Where Should the Microphone be Placed?</vt:lpstr>
      <vt:lpstr>NHI Web Conference Training:  Topic 4 -  Vocal Technique</vt:lpstr>
      <vt:lpstr>NHI Web Conference Training: Vocal Technique Speaking Keys: Presentation Voice</vt:lpstr>
      <vt:lpstr>NHI Web Conference Training:  Vocal Technique -  Don’t Preface Sentences</vt:lpstr>
      <vt:lpstr>NHI Web Conference Training:  Vocal Technique - </vt:lpstr>
      <vt:lpstr>NHI Web Conference Training:  Vocal Technique - Speak with Confidence, Be Declarative</vt:lpstr>
      <vt:lpstr>NHI Web Conference Training: Vocal Technique -  Maintain Energy</vt:lpstr>
      <vt:lpstr>NHI Web Conference Training:  Vocal Technique - Your Presence in the Conference Room</vt:lpstr>
      <vt:lpstr>NHI Web Conference Training:  Topic 5 -   Audience Interaction</vt:lpstr>
      <vt:lpstr>NHI Web Conference Training:  Audience Interaction - Rhetorical Questions</vt:lpstr>
      <vt:lpstr>NHI Web Conference Training: Audience Interaction</vt:lpstr>
      <vt:lpstr>NHI Web Conference Training:  Audience Interaction</vt:lpstr>
      <vt:lpstr>NHI Web Conference Training:  Audience Interaction</vt:lpstr>
      <vt:lpstr>NHI Web Conference Training:  Audience Interaction</vt:lpstr>
      <vt:lpstr>NHI Web Conference Training: Audience Interaction</vt:lpstr>
      <vt:lpstr>NHI Web Conference Training:  Audience Interaction</vt:lpstr>
      <vt:lpstr>NHI Web Conference Training:  Audience Interaction – Effective Instruction</vt:lpstr>
      <vt:lpstr>NHI Web Conference Training: Audience Interaction – Effective Instruction</vt:lpstr>
      <vt:lpstr>NHI Web Conference Training:  Effective Instruction - Acknowledge Participants By Name</vt:lpstr>
      <vt:lpstr>NHI Web Conference Training:  Effective Instruction - Challenge Your Audience</vt:lpstr>
      <vt:lpstr>NHI Web Conference Training: Effective Instruction - Link Content To Purpose</vt:lpstr>
      <vt:lpstr>NHI Web Conference Training: Effective Instruction - Reinforce Key Points</vt:lpstr>
      <vt:lpstr>NHI Web Conference Training:  Summary</vt:lpstr>
      <vt:lpstr>Course Schedule</vt:lpstr>
      <vt:lpstr>NHI Web Conference Training: Module 3 -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dc:creator>
  <cp:lastModifiedBy>Katherine Collazo</cp:lastModifiedBy>
  <cp:revision>499</cp:revision>
  <dcterms:created xsi:type="dcterms:W3CDTF">2013-05-30T12:47:18Z</dcterms:created>
  <dcterms:modified xsi:type="dcterms:W3CDTF">2020-11-09T21:49:33Z</dcterms:modified>
</cp:coreProperties>
</file>