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4.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1.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12.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1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14.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notesSlides/notesSlide17.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18.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1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20.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notesSlides/notesSlide2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22.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notesSlides/notesSlide2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2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2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27.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2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9.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30.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3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3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33.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4.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35.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36.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notesSlides/notesSlide3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notesSlides/notesSlide3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39.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notesSlides/notesSlide40.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notesSlides/notesSlide4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notesSlides/notesSlide42.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notesSlides/notesSlide43.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44.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45.xml" ContentType="application/vnd.openxmlformats-officedocument.presentationml.notesSlide+xml"/>
  <Override PartName="/ppt/tags/tag208.xml" ContentType="application/vnd.openxmlformats-officedocument.presentationml.tags+xml"/>
  <Override PartName="/ppt/notesSlides/notesSlide46.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47.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notesSlides/notesSlide48.xml" ContentType="application/vnd.openxmlformats-officedocument.presentationml.notesSlid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49.xml" ContentType="application/vnd.openxmlformats-officedocument.presentationml.notesSlide+xml"/>
  <Override PartName="/ppt/tags/tag281.xml" ContentType="application/vnd.openxmlformats-officedocument.presentationml.tags+xml"/>
  <Override PartName="/ppt/tags/tag282.xml" ContentType="application/vnd.openxmlformats-officedocument.presentationml.tags+xml"/>
  <Override PartName="/ppt/notesSlides/notesSlide50.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51.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notesSlides/notesSlide52.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867" r:id="rId2"/>
    <p:sldMasterId id="2147483719" r:id="rId3"/>
  </p:sldMasterIdLst>
  <p:notesMasterIdLst>
    <p:notesMasterId r:id="rId57"/>
  </p:notesMasterIdLst>
  <p:sldIdLst>
    <p:sldId id="314" r:id="rId4"/>
    <p:sldId id="328" r:id="rId5"/>
    <p:sldId id="380" r:id="rId6"/>
    <p:sldId id="379" r:id="rId7"/>
    <p:sldId id="378" r:id="rId8"/>
    <p:sldId id="390" r:id="rId9"/>
    <p:sldId id="391" r:id="rId10"/>
    <p:sldId id="392" r:id="rId11"/>
    <p:sldId id="393" r:id="rId12"/>
    <p:sldId id="394" r:id="rId13"/>
    <p:sldId id="395" r:id="rId14"/>
    <p:sldId id="396" r:id="rId15"/>
    <p:sldId id="397" r:id="rId16"/>
    <p:sldId id="398" r:id="rId17"/>
    <p:sldId id="337" r:id="rId18"/>
    <p:sldId id="377" r:id="rId19"/>
    <p:sldId id="376" r:id="rId20"/>
    <p:sldId id="375" r:id="rId21"/>
    <p:sldId id="374" r:id="rId22"/>
    <p:sldId id="373" r:id="rId23"/>
    <p:sldId id="372" r:id="rId24"/>
    <p:sldId id="385" r:id="rId25"/>
    <p:sldId id="386" r:id="rId26"/>
    <p:sldId id="399" r:id="rId27"/>
    <p:sldId id="400" r:id="rId28"/>
    <p:sldId id="401" r:id="rId29"/>
    <p:sldId id="402" r:id="rId30"/>
    <p:sldId id="403" r:id="rId31"/>
    <p:sldId id="404" r:id="rId32"/>
    <p:sldId id="405" r:id="rId33"/>
    <p:sldId id="406" r:id="rId34"/>
    <p:sldId id="407" r:id="rId35"/>
    <p:sldId id="389" r:id="rId36"/>
    <p:sldId id="351" r:id="rId37"/>
    <p:sldId id="352" r:id="rId38"/>
    <p:sldId id="364" r:id="rId39"/>
    <p:sldId id="365" r:id="rId40"/>
    <p:sldId id="366" r:id="rId41"/>
    <p:sldId id="367" r:id="rId42"/>
    <p:sldId id="368" r:id="rId43"/>
    <p:sldId id="369" r:id="rId44"/>
    <p:sldId id="370" r:id="rId45"/>
    <p:sldId id="371" r:id="rId46"/>
    <p:sldId id="361" r:id="rId47"/>
    <p:sldId id="408" r:id="rId48"/>
    <p:sldId id="362" r:id="rId49"/>
    <p:sldId id="410" r:id="rId50"/>
    <p:sldId id="414" r:id="rId51"/>
    <p:sldId id="412" r:id="rId52"/>
    <p:sldId id="415" r:id="rId53"/>
    <p:sldId id="413" r:id="rId54"/>
    <p:sldId id="416" r:id="rId55"/>
    <p:sldId id="321"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Verdana" panose="020B0604030504040204" pitchFamily="34" charset="0"/>
      <p:regular r:id="rId62"/>
      <p:bold r:id="rId63"/>
      <p:italic r:id="rId64"/>
      <p:boldItalic r:id="rId65"/>
    </p:embeddedFont>
  </p:embeddedFontLst>
  <p:custDataLst>
    <p:tags r:id="rId66"/>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C8AB"/>
    <a:srgbClr val="6DC8B3"/>
    <a:srgbClr val="925F0A"/>
    <a:srgbClr val="E7E78E"/>
    <a:srgbClr val="F6821F"/>
    <a:srgbClr val="859F77"/>
    <a:srgbClr val="96A14B"/>
    <a:srgbClr val="E3E1D7"/>
    <a:srgbClr val="485C74"/>
    <a:srgbClr val="705D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8" autoAdjust="0"/>
    <p:restoredTop sz="78725" autoAdjust="0"/>
  </p:normalViewPr>
  <p:slideViewPr>
    <p:cSldViewPr>
      <p:cViewPr varScale="1">
        <p:scale>
          <a:sx n="87" d="100"/>
          <a:sy n="87" d="100"/>
        </p:scale>
        <p:origin x="808" y="192"/>
      </p:cViewPr>
      <p:guideLst>
        <p:guide orient="horz" pos="2160"/>
        <p:guide pos="96"/>
      </p:guideLst>
    </p:cSldViewPr>
  </p:slideViewPr>
  <p:outlineViewPr>
    <p:cViewPr>
      <p:scale>
        <a:sx n="33" d="100"/>
        <a:sy n="33" d="100"/>
      </p:scale>
      <p:origin x="0" y="6837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1" d="100"/>
          <a:sy n="41" d="100"/>
        </p:scale>
        <p:origin x="-234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font" Target="fonts/font1.fntdata"/><Relationship Id="rId66" Type="http://schemas.openxmlformats.org/officeDocument/2006/relationships/tags" Target="tags/tag1.xml"/><Relationship Id="rId5" Type="http://schemas.openxmlformats.org/officeDocument/2006/relationships/slide" Target="slides/slide2.xml"/><Relationship Id="rId61" Type="http://schemas.openxmlformats.org/officeDocument/2006/relationships/font" Target="fonts/font4.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7.fntdata"/><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5.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187A763-6105-4803-B690-AB4195C76EB8}" type="datetimeFigureOut">
              <a:rPr lang="en-US"/>
              <a:pPr>
                <a:defRPr/>
              </a:pPr>
              <a:t>5/3/21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25C0E52-C8AD-4D06-B97C-15098FE9B61D}" type="slidenum">
              <a:rPr lang="en-US" altLang="en-US"/>
              <a:pPr/>
              <a:t>‹#›</a:t>
            </a:fld>
            <a:endParaRPr lang="en-US" altLang="en-US" dirty="0"/>
          </a:p>
        </p:txBody>
      </p:sp>
    </p:spTree>
    <p:extLst>
      <p:ext uri="{BB962C8B-B14F-4D97-AF65-F5344CB8AC3E}">
        <p14:creationId xmlns:p14="http://schemas.microsoft.com/office/powerpoint/2010/main" val="2340275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Narration Notes: </a:t>
            </a:r>
          </a:p>
          <a:p>
            <a:pPr eaLnBrk="1" hangingPunct="1">
              <a:spcBef>
                <a:spcPct val="0"/>
              </a:spcBef>
            </a:pPr>
            <a:r>
              <a:rPr lang="en-US" altLang="en-US" dirty="0"/>
              <a:t>Lesson</a:t>
            </a:r>
            <a:r>
              <a:rPr lang="en-US" altLang="en-US" baseline="0" dirty="0"/>
              <a:t> 2 will help you determine how and when to use MLS technology.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Remember, you can press the Next button to continue and the Back button to go to the previous slide. </a:t>
            </a: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4237EB15-13F2-4368-A5B5-2B00FA14CE5D}" type="slidenum">
              <a:rPr lang="en-US" altLang="en-US">
                <a:latin typeface="Calibri" pitchFamily="34" charset="0"/>
              </a:rPr>
              <a:pPr/>
              <a:t>1</a:t>
            </a:fld>
            <a:endParaRPr lang="en-US" alt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Collect a record of site conditions to collect measurements.</a:t>
            </a:r>
            <a:r>
              <a:rPr lang="en-US" altLang="en-US" baseline="0" dirty="0"/>
              <a:t> </a:t>
            </a:r>
            <a:endParaRPr lang="en-US" alt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10</a:t>
            </a:fld>
            <a:endParaRPr lang="en-US" altLang="en-US" dirty="0"/>
          </a:p>
        </p:txBody>
      </p:sp>
    </p:spTree>
    <p:extLst>
      <p:ext uri="{BB962C8B-B14F-4D97-AF65-F5344CB8AC3E}">
        <p14:creationId xmlns:p14="http://schemas.microsoft.com/office/powerpoint/2010/main" val="385105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Narration Notes: </a:t>
            </a:r>
          </a:p>
          <a:p>
            <a:pPr eaLnBrk="1" hangingPunct="1">
              <a:spcBef>
                <a:spcPct val="0"/>
              </a:spcBef>
            </a:pPr>
            <a:r>
              <a:rPr lang="en-US" altLang="en-US" dirty="0"/>
              <a:t>Click on the buttons to go to detailed explanation.</a:t>
            </a:r>
            <a:r>
              <a:rPr lang="en-US" altLang="en-US" baseline="0" dirty="0"/>
              <a: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a:p>
            <a:pPr eaLnBrk="1" hangingPunct="1">
              <a:spcBef>
                <a:spcPct val="0"/>
              </a:spcBef>
            </a:pPr>
            <a:endParaRPr lang="en-US" altLang="en-US" dirty="0"/>
          </a:p>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E4643A9-CCB3-499F-809B-7A333F88E459}" type="slidenum">
              <a:rPr lang="en-US" altLang="en-US">
                <a:latin typeface="Calibri" pitchFamily="34" charset="0"/>
              </a:rPr>
              <a:pPr/>
              <a:t>11</a:t>
            </a:fld>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This image shows MLS data used for planning and design purposes on the Columbia River Crossing Project between Oregon and Washington. </a:t>
            </a:r>
          </a:p>
          <a:p>
            <a:r>
              <a:rPr lang="en-US" dirty="0"/>
              <a:t>The North Carolina DOT used MLS to survey five sections of interstate highway to generate baseline that met engineering specifications. The acquisition was completed in 9 days compared to the estimated 50+ days needed for stationary laser scanning.</a:t>
            </a:r>
            <a:br>
              <a:rPr lang="en-US" dirty="0"/>
            </a:br>
            <a:r>
              <a:rPr lang="en-US" i="1" dirty="0"/>
              <a:t>See Guidelines A.6.2.1.</a:t>
            </a:r>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12</a:t>
            </a:fld>
            <a:endParaRPr lang="en-US" altLang="en-US" dirty="0"/>
          </a:p>
        </p:txBody>
      </p:sp>
    </p:spTree>
    <p:extLst>
      <p:ext uri="{BB962C8B-B14F-4D97-AF65-F5344CB8AC3E}">
        <p14:creationId xmlns:p14="http://schemas.microsoft.com/office/powerpoint/2010/main" val="2756741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The University of Wisconsin-Madison has utilized MLS to create a virtual world of the roadways surrounding the campus which is used in their driving simulator, allowing the simulator’s users to intimately connect the simulated environment with the real world.</a:t>
            </a:r>
          </a:p>
          <a:p>
            <a:r>
              <a:rPr lang="en-US" i="1" dirty="0"/>
              <a:t>See Guidelines, A.6.2.2.</a:t>
            </a:r>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13</a:t>
            </a:fld>
            <a:endParaRPr lang="en-US" altLang="en-US" dirty="0"/>
          </a:p>
        </p:txBody>
      </p:sp>
    </p:spTree>
    <p:extLst>
      <p:ext uri="{BB962C8B-B14F-4D97-AF65-F5344CB8AC3E}">
        <p14:creationId xmlns:p14="http://schemas.microsoft.com/office/powerpoint/2010/main" val="1958240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 Notes:</a:t>
            </a:r>
          </a:p>
          <a:p>
            <a:r>
              <a:rPr lang="en-US" dirty="0"/>
              <a:t>Automated bridge clearance software is being used by Caltrans to document bridge clearances for 7,250 bridges. </a:t>
            </a:r>
            <a:br>
              <a:rPr lang="en-US" dirty="0"/>
            </a:br>
            <a:r>
              <a:rPr lang="en-US" dirty="0"/>
              <a:t>The MLS-based automation is estimated to have saved 1.2 million manual mouse clicks. </a:t>
            </a:r>
            <a:br>
              <a:rPr lang="en-US" dirty="0"/>
            </a:br>
            <a:r>
              <a:rPr lang="en-US" dirty="0"/>
              <a:t>In a comparison to traditional techniques, it showed superiority in speed of acquisition and removed the difficulty in trying to manually find the points of minimum clearance.</a:t>
            </a:r>
          </a:p>
          <a:p>
            <a:r>
              <a:rPr lang="en-US" i="1" dirty="0"/>
              <a:t>See Guidelines, A.6.2.3.</a:t>
            </a:r>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14</a:t>
            </a:fld>
            <a:endParaRPr lang="en-US" altLang="en-US" dirty="0"/>
          </a:p>
        </p:txBody>
      </p:sp>
    </p:spTree>
    <p:extLst>
      <p:ext uri="{BB962C8B-B14F-4D97-AF65-F5344CB8AC3E}">
        <p14:creationId xmlns:p14="http://schemas.microsoft.com/office/powerpoint/2010/main" val="88788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Narration Notes: </a:t>
            </a:r>
          </a:p>
          <a:p>
            <a:pPr eaLnBrk="1" hangingPunct="1">
              <a:spcBef>
                <a:spcPct val="0"/>
              </a:spcBef>
            </a:pPr>
            <a:r>
              <a:rPr lang="en-US" altLang="en-US" dirty="0"/>
              <a:t>Click on the buttons to go to detailed explanation.</a:t>
            </a:r>
            <a:r>
              <a:rPr lang="en-US" altLang="en-US" baseline="0" dirty="0"/>
              <a:t> </a:t>
            </a:r>
            <a:endParaRPr lang="en-US" dirty="0"/>
          </a:p>
          <a:p>
            <a:endParaRPr lang="en-US" dirty="0"/>
          </a:p>
          <a:p>
            <a:pPr eaLnBrk="1" hangingPunct="1">
              <a:spcBef>
                <a:spcPct val="0"/>
              </a:spcBef>
            </a:pPr>
            <a:endParaRPr lang="en-US" altLang="en-US" dirty="0"/>
          </a:p>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E4643A9-CCB3-499F-809B-7A333F88E459}" type="slidenum">
              <a:rPr lang="en-US" altLang="en-US">
                <a:latin typeface="Calibri" pitchFamily="34" charset="0"/>
              </a:rPr>
              <a:pPr/>
              <a:t>15</a:t>
            </a:fld>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2011 report also discusses “Design to Dozer” a demonstration of construction automation hosted by Oregon DOT and the PPI Group depicting how MLS data can be used to create a Digital Terrain Model (DTM) for machine control and construction automation to grade a site without ever having to drive grade stakes. All grading is done entirely through equipment guided by GPS and a base model created from the 3D point cloud. This presents an opportunity for cost savings, time savings, and improves site safety. No-actual job studies or cost comparisons are currently available.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See Guidelines, A.6.3.1</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16</a:t>
            </a:fld>
            <a:endParaRPr lang="en-US" alt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You can use LiDAR</a:t>
            </a:r>
            <a:r>
              <a:rPr lang="en-US" altLang="en-US" baseline="0" dirty="0"/>
              <a:t> when documenting building projects through the entire building cycle and maintenance. </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See Guidelines, A.6.3.2.</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17</a:t>
            </a:fld>
            <a:endParaRPr lang="en-US" alt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2011 report also discusses “Design to Dozer” a demonstration of construction automation hosted by Oregon DOT and the PPI Group depicting how MLS data can be used to create a Digital Terrain Model (DTM) for machine control and construction automation to grade a site without ever having to drive grade stakes. All grading is done entirely through equipment guided by GPS and a base model created from the 3D point cloud. This presents an opportunity for cost savings, time savings, and improves site safety. No-actual job studies or cost comparisons are currently available.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See Guidelines, A.6.3.3.</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18</a:t>
            </a:fld>
            <a:endParaRPr lang="en-US" alt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system was also effective in detecting cracks automatically; although scanner tilt angle, transverse profile spacing, and sampling frequency were key variables influencing the detection accuracy.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See Guidelines, A.6.5.1.</a:t>
            </a:r>
            <a:endParaRPr lang="en-US" dirty="0"/>
          </a:p>
          <a:p>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19</a:t>
            </a:fld>
            <a:endParaRPr lang="en-US" alt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350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altLang="en-US" dirty="0"/>
              <a:t>Narration Notes: </a:t>
            </a:r>
          </a:p>
          <a:p>
            <a:pPr marL="63500" indent="0">
              <a:buFont typeface="Arial" pitchFamily="34" charset="0"/>
              <a:buNone/>
              <a:defRPr/>
            </a:pPr>
            <a:r>
              <a:rPr lang="en-US" altLang="en-US" dirty="0"/>
              <a:t>This section explains the many ways mobile LiDAR systems are used. </a:t>
            </a:r>
          </a:p>
          <a:p>
            <a:pPr marL="63500" indent="0">
              <a:buNone/>
              <a:defRPr/>
            </a:pPr>
            <a:r>
              <a:rPr lang="en-US" altLang="en-US" dirty="0"/>
              <a:t>One of the key potential benefits of MLS is that a single acquired dataset can be used for a variety of applications. </a:t>
            </a:r>
          </a:p>
          <a:p>
            <a:pPr marL="63500" indent="0">
              <a:buNone/>
              <a:defRPr/>
            </a:pPr>
            <a:r>
              <a:rPr lang="en-US" altLang="en-US" dirty="0"/>
              <a:t>The data can also be “mined” for additional information that may not have been a focus of the original acquisition.</a:t>
            </a:r>
          </a:p>
          <a:p>
            <a:pPr marL="63500" marR="0" indent="0" algn="l" defTabSz="914400" rtl="0" eaLnBrk="0" fontAlgn="base" latinLnBrk="0" hangingPunct="0">
              <a:lnSpc>
                <a:spcPct val="100000"/>
              </a:lnSpc>
              <a:spcBef>
                <a:spcPct val="30000"/>
              </a:spcBef>
              <a:spcAft>
                <a:spcPct val="0"/>
              </a:spcAft>
              <a:buClrTx/>
              <a:buSzTx/>
              <a:buFontTx/>
              <a:buNone/>
              <a:tabLst/>
              <a:defRPr/>
            </a:pPr>
            <a:r>
              <a:rPr lang="en-US" altLang="en-US" dirty="0"/>
              <a:t>For more on data mining, see </a:t>
            </a:r>
            <a:r>
              <a:rPr lang="en-US" altLang="en-US" b="1" dirty="0"/>
              <a:t>Module 4: Data management</a:t>
            </a:r>
            <a:r>
              <a:rPr lang="en-US" altLang="en-US" dirty="0"/>
              <a:t>.</a:t>
            </a:r>
          </a:p>
          <a:p>
            <a:pPr marL="63500" indent="0">
              <a:buNone/>
              <a:defRPr/>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99410595-5961-497D-9E20-BD20EC9F2CD8}" type="slidenum">
              <a:rPr lang="en-US" altLang="en-US">
                <a:latin typeface="Calibri" pitchFamily="34" charset="0"/>
              </a:rPr>
              <a:pPr/>
              <a:t>2</a:t>
            </a:fld>
            <a:endParaRPr lang="en-US" altLang="en-US"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Obtain documentation of material</a:t>
            </a:r>
            <a:r>
              <a:rPr lang="en-US" altLang="en-US" baseline="0" dirty="0"/>
              <a:t> quantities with stationary scanning. </a:t>
            </a:r>
            <a:endParaRPr lang="en-US" altLang="en-US" dirty="0"/>
          </a:p>
          <a:p>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20</a:t>
            </a:fld>
            <a:endParaRPr lang="en-US" alt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You can use MLS data to develop construction projects that adhere to the ADA.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21</a:t>
            </a:fld>
            <a:endParaRPr lang="en-US" alt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Several</a:t>
            </a:r>
            <a:r>
              <a:rPr lang="en-US" altLang="en-US" baseline="0" dirty="0"/>
              <a:t> maintenance issues are made easier by using LiDAR to capture data. </a:t>
            </a:r>
            <a:endParaRPr lang="en-US" alt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22</a:t>
            </a:fld>
            <a:endParaRPr lang="en-US" altLang="en-US" dirty="0"/>
          </a:p>
        </p:txBody>
      </p:sp>
    </p:spTree>
    <p:extLst>
      <p:ext uri="{BB962C8B-B14F-4D97-AF65-F5344CB8AC3E}">
        <p14:creationId xmlns:p14="http://schemas.microsoft.com/office/powerpoint/2010/main" val="4197240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They also noted the potential for vehicle classification and parking duration from the repeat datasets. Comparison of the automated approach to ground truth showed a small error rate of 1/340 vehicles.</a:t>
            </a:r>
          </a:p>
          <a:p>
            <a:r>
              <a:rPr lang="en-US" dirty="0"/>
              <a:t>Other potential operations applications include:</a:t>
            </a:r>
          </a:p>
          <a:p>
            <a:pPr marL="171450" indent="-171450">
              <a:buFont typeface="Arial" panose="020B0604020202020204" pitchFamily="34" charset="0"/>
              <a:buChar char="•"/>
            </a:pPr>
            <a:r>
              <a:rPr lang="en-US" dirty="0"/>
              <a:t>Land use / zoning</a:t>
            </a:r>
          </a:p>
          <a:p>
            <a:pPr marL="171450" indent="-171450">
              <a:buFont typeface="Arial" panose="020B0604020202020204" pitchFamily="34" charset="0"/>
              <a:buChar char="•"/>
            </a:pPr>
            <a:r>
              <a:rPr lang="en-US" dirty="0"/>
              <a:t>Building Information Modeling (BIM)</a:t>
            </a:r>
          </a:p>
          <a:p>
            <a:pPr marL="171450" indent="-171450">
              <a:buFont typeface="Arial" panose="020B0604020202020204" pitchFamily="34" charset="0"/>
              <a:buChar char="•"/>
            </a:pPr>
            <a:r>
              <a:rPr lang="en-US" dirty="0"/>
              <a:t>Bridge Information Modeling (BrIM)</a:t>
            </a:r>
          </a:p>
          <a:p>
            <a:pPr marL="171450" indent="-171450">
              <a:buFont typeface="Arial" panose="020B0604020202020204" pitchFamily="34" charset="0"/>
              <a:buChar char="•"/>
            </a:pPr>
            <a:r>
              <a:rPr lang="en-US" dirty="0"/>
              <a:t>Emergency response</a:t>
            </a:r>
          </a:p>
          <a:p>
            <a:pPr marL="171450" indent="-171450">
              <a:buFont typeface="Arial" panose="020B0604020202020204" pitchFamily="34" charset="0"/>
              <a:buChar char="•"/>
            </a:pPr>
            <a:r>
              <a:rPr lang="en-US" dirty="0"/>
              <a:t>Clearances</a:t>
            </a:r>
          </a:p>
          <a:p>
            <a:r>
              <a:rPr lang="en-US" i="1" dirty="0"/>
              <a:t>See Guidelines, A.6.4.1.</a:t>
            </a:r>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23</a:t>
            </a:fld>
            <a:endParaRPr lang="en-US" altLang="en-US" dirty="0"/>
          </a:p>
        </p:txBody>
      </p:sp>
    </p:spTree>
    <p:extLst>
      <p:ext uri="{BB962C8B-B14F-4D97-AF65-F5344CB8AC3E}">
        <p14:creationId xmlns:p14="http://schemas.microsoft.com/office/powerpoint/2010/main" val="3639232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Narration Notes: </a:t>
            </a:r>
          </a:p>
          <a:p>
            <a:pPr eaLnBrk="1" hangingPunct="1">
              <a:spcBef>
                <a:spcPct val="0"/>
              </a:spcBef>
            </a:pPr>
            <a:r>
              <a:rPr lang="en-US" altLang="en-US" dirty="0"/>
              <a:t>Click on the buttons to go to detailed explanation.</a:t>
            </a:r>
            <a:r>
              <a:rPr lang="en-US" altLang="en-US" baseline="0" dirty="0"/>
              <a:t>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a:p>
            <a:pPr eaLnBrk="1" hangingPunct="1">
              <a:spcBef>
                <a:spcPct val="0"/>
              </a:spcBef>
            </a:pPr>
            <a:endParaRPr lang="en-US" altLang="en-US" dirty="0"/>
          </a:p>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E4643A9-CCB3-499F-809B-7A333F88E459}" type="slidenum">
              <a:rPr lang="en-US" altLang="en-US">
                <a:latin typeface="Calibri" pitchFamily="34" charset="0"/>
              </a:rPr>
              <a:pPr/>
              <a:t>24</a:t>
            </a:fld>
            <a:endParaRPr lang="en-US" altLang="en-US"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Efficiency</a:t>
            </a:r>
            <a:r>
              <a:rPr lang="en-US" baseline="0" dirty="0"/>
              <a:t> for managing unstable slopes is enhanced with real-time monitoring. </a:t>
            </a:r>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25</a:t>
            </a:fld>
            <a:endParaRPr lang="en-US" altLang="en-US" dirty="0"/>
          </a:p>
        </p:txBody>
      </p:sp>
    </p:spTree>
    <p:extLst>
      <p:ext uri="{BB962C8B-B14F-4D97-AF65-F5344CB8AC3E}">
        <p14:creationId xmlns:p14="http://schemas.microsoft.com/office/powerpoint/2010/main" val="3813878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Geometric properties are used in various</a:t>
            </a:r>
            <a:r>
              <a:rPr lang="en-US" baseline="0" dirty="0"/>
              <a:t> types of safety analyses. </a:t>
            </a:r>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26</a:t>
            </a:fld>
            <a:endParaRPr lang="en-US" altLang="en-US" dirty="0"/>
          </a:p>
        </p:txBody>
      </p:sp>
    </p:spTree>
    <p:extLst>
      <p:ext uri="{BB962C8B-B14F-4D97-AF65-F5344CB8AC3E}">
        <p14:creationId xmlns:p14="http://schemas.microsoft.com/office/powerpoint/2010/main" val="1779754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MLS can rapidly scan networks of tunnels for damage inspection. However, the resulting accuracy depends heavily on the length of the tunnel and quality of the IMU because GNSS data is not available in the tunnel. This image shows an example of an intensity shaded laser scanning dataset obtained for a tunnel damaged by fire. Oregon DOT is planning to use their mobile LiDAR system to scan tunnels in Oregon on a repeat basis for structural monitoring.</a:t>
            </a:r>
          </a:p>
          <a:p>
            <a:r>
              <a:rPr lang="en-US" i="1" dirty="0"/>
              <a:t>See Guidelines, A.6.6.2.</a:t>
            </a:r>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27</a:t>
            </a:fld>
            <a:endParaRPr lang="en-US" altLang="en-US" dirty="0"/>
          </a:p>
        </p:txBody>
      </p:sp>
    </p:spTree>
    <p:extLst>
      <p:ext uri="{BB962C8B-B14F-4D97-AF65-F5344CB8AC3E}">
        <p14:creationId xmlns:p14="http://schemas.microsoft.com/office/powerpoint/2010/main" val="3744224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This is done by automatically extracting poles (any vertical narrow structure), and then allowing the autonomous vehicle to calculate positioning based on the geometric arrangement of the poles. Pole extraction is performed on an already geo-referenced point cloud, and vehicle positioning calculated along the roadway based on referencing to the located poles. A 2006 report describes how laser systems on vehicles can be used to track curbs.</a:t>
            </a:r>
          </a:p>
          <a:p>
            <a:r>
              <a:rPr lang="en-US" i="1" dirty="0"/>
              <a:t>See Guidelines, A.6.6.3.</a:t>
            </a:r>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28</a:t>
            </a:fld>
            <a:endParaRPr lang="en-US" altLang="en-US" dirty="0"/>
          </a:p>
        </p:txBody>
      </p:sp>
    </p:spTree>
    <p:extLst>
      <p:ext uri="{BB962C8B-B14F-4D97-AF65-F5344CB8AC3E}">
        <p14:creationId xmlns:p14="http://schemas.microsoft.com/office/powerpoint/2010/main" val="3685642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Narration Notes: </a:t>
            </a:r>
          </a:p>
          <a:p>
            <a:pPr eaLnBrk="1" hangingPunct="1">
              <a:spcBef>
                <a:spcPct val="0"/>
              </a:spcBef>
            </a:pPr>
            <a:r>
              <a:rPr lang="en-US" altLang="en-US" dirty="0"/>
              <a:t>Click on the buttons to go to detailed explanation.</a:t>
            </a:r>
            <a:r>
              <a:rPr lang="en-US" altLang="en-US" baseline="0" dirty="0"/>
              <a:t> </a:t>
            </a:r>
            <a:endParaRPr lang="en-US" dirty="0"/>
          </a:p>
          <a:p>
            <a:endParaRPr lang="en-US" dirty="0"/>
          </a:p>
          <a:p>
            <a:pPr eaLnBrk="1" hangingPunct="1">
              <a:spcBef>
                <a:spcPct val="0"/>
              </a:spcBef>
            </a:pPr>
            <a:endParaRPr lang="en-US" altLang="en-US" dirty="0"/>
          </a:p>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E4643A9-CCB3-499F-809B-7A333F88E459}" type="slidenum">
              <a:rPr lang="en-US" altLang="en-US">
                <a:latin typeface="Calibri" pitchFamily="34" charset="0"/>
              </a:rPr>
              <a:pPr/>
              <a:t>29</a:t>
            </a:fld>
            <a:endParaRPr lang="en-US" alt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Narration Notes: </a:t>
            </a:r>
          </a:p>
          <a:p>
            <a:pPr eaLnBrk="1" hangingPunct="1">
              <a:spcBef>
                <a:spcPct val="0"/>
              </a:spcBef>
            </a:pPr>
            <a:r>
              <a:rPr lang="en-US" altLang="en-US" dirty="0"/>
              <a:t>Click on the buttons to go to detailed explanation.</a:t>
            </a:r>
            <a:r>
              <a:rPr lang="en-US" altLang="en-US" baseline="0" dirty="0"/>
              <a:t> </a:t>
            </a:r>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3</a:t>
            </a:fld>
            <a:endParaRPr lang="en-US" altLang="en-US" dirty="0"/>
          </a:p>
        </p:txBody>
      </p:sp>
    </p:spTree>
    <p:extLst>
      <p:ext uri="{BB962C8B-B14F-4D97-AF65-F5344CB8AC3E}">
        <p14:creationId xmlns:p14="http://schemas.microsoft.com/office/powerpoint/2010/main" val="3997100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Appropriate point cloud density may be difficult to achieve on a sign, however, imagery provides more detail and may be necessary, depending on the needs of the billboard management.  Depending on the orientation of the scanner, some configurations will not actually capture both the front and backs of the signs.</a:t>
            </a:r>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30</a:t>
            </a:fld>
            <a:endParaRPr lang="en-US" altLang="en-US" dirty="0"/>
          </a:p>
        </p:txBody>
      </p:sp>
    </p:spTree>
    <p:extLst>
      <p:ext uri="{BB962C8B-B14F-4D97-AF65-F5344CB8AC3E}">
        <p14:creationId xmlns:p14="http://schemas.microsoft.com/office/powerpoint/2010/main" val="3040154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Semi-automatic or fully automatic extraction of signs is necessary to efficiently locate signs in a large point cloud such as that provided by MLS. The image shown here provides an example of how the intensity values of the scanner can be used to identify reflective signage as part of a semi-automatic method for extraction and cataloging.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t>See Guidelines, A.6.9.3.</a:t>
            </a:r>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31</a:t>
            </a:fld>
            <a:endParaRPr lang="en-US" altLang="en-US" dirty="0"/>
          </a:p>
        </p:txBody>
      </p:sp>
    </p:spTree>
    <p:extLst>
      <p:ext uri="{BB962C8B-B14F-4D97-AF65-F5344CB8AC3E}">
        <p14:creationId xmlns:p14="http://schemas.microsoft.com/office/powerpoint/2010/main" val="229036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A report from 2006 focuses on both manual and automated feature extraction. In addition to feature extraction, they also demonstrate the ability of software to automatically detect road signs and classify them by shape as defined by the Manual on Uniform Traffic Control Devices (MUTCD).</a:t>
            </a:r>
          </a:p>
          <a:p>
            <a:r>
              <a:rPr lang="en-US" i="1" dirty="0"/>
              <a:t>See Guidelines A.6.9.1.</a:t>
            </a:r>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32</a:t>
            </a:fld>
            <a:endParaRPr lang="en-US" altLang="en-US" dirty="0"/>
          </a:p>
        </p:txBody>
      </p:sp>
    </p:spTree>
    <p:extLst>
      <p:ext uri="{BB962C8B-B14F-4D97-AF65-F5344CB8AC3E}">
        <p14:creationId xmlns:p14="http://schemas.microsoft.com/office/powerpoint/2010/main" val="208167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Hectares is a term replacing the original measurement of acres. A hectare</a:t>
            </a:r>
            <a:r>
              <a:rPr lang="en-US" baseline="0" dirty="0"/>
              <a:t> is </a:t>
            </a:r>
            <a:r>
              <a:rPr lang="en-US" sz="1200" b="0" i="0" kern="1200" dirty="0">
                <a:solidFill>
                  <a:schemeClr val="tx1"/>
                </a:solidFill>
                <a:effectLst/>
                <a:latin typeface="Arial" pitchFamily="34" charset="0"/>
                <a:ea typeface="+mn-ea"/>
                <a:cs typeface="Arial" pitchFamily="34" charset="0"/>
              </a:rPr>
              <a:t>a metric unit of square measure, equal to 100 acres (2.471 acres or 10,000 square meters).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next few pages discuss the different levels of accuracy and data density (resolution) needed for various MLS applications.</a:t>
            </a:r>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33</a:t>
            </a:fld>
            <a:endParaRPr lang="en-US" altLang="en-US" dirty="0"/>
          </a:p>
        </p:txBody>
      </p:sp>
    </p:spTree>
    <p:extLst>
      <p:ext uri="{BB962C8B-B14F-4D97-AF65-F5344CB8AC3E}">
        <p14:creationId xmlns:p14="http://schemas.microsoft.com/office/powerpoint/2010/main" val="3752169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Recommendation: Agencies should take into consideration all potential uses  when deciding on the level of accuracy and density for a specific project.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The following page contains an interactive exercise exploring accuracy/density for various types of transportation applications.</a:t>
            </a:r>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34</a:t>
            </a:fld>
            <a:endParaRPr lang="en-US" altLang="en-US" dirty="0"/>
          </a:p>
        </p:txBody>
      </p:sp>
    </p:spTree>
    <p:extLst>
      <p:ext uri="{BB962C8B-B14F-4D97-AF65-F5344CB8AC3E}">
        <p14:creationId xmlns:p14="http://schemas.microsoft.com/office/powerpoint/2010/main" val="664234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latin typeface="Arial" pitchFamily="34" charset="0"/>
                <a:ea typeface="+mn-ea"/>
                <a:cs typeface="Arial" pitchFamily="34" charset="0"/>
              </a:rPr>
              <a:t>Narration Notes:</a:t>
            </a:r>
          </a:p>
          <a:p>
            <a:r>
              <a:rPr lang="en-US" sz="1200" kern="1200" dirty="0">
                <a:solidFill>
                  <a:schemeClr val="tx1"/>
                </a:solidFill>
                <a:latin typeface="Arial" pitchFamily="34" charset="0"/>
                <a:ea typeface="+mn-ea"/>
                <a:cs typeface="Arial" pitchFamily="34" charset="0"/>
              </a:rPr>
              <a:t>This activity explores the  Data Collection Category (DCC) recommendations for nine different application categories based on the level of accuracy (1 = High, 2 = Medium, 3 = Low) and  the level of point cloud density on the targets of interest (A = Coarse, B = Intermediate, C = Fine)</a:t>
            </a:r>
          </a:p>
          <a:p>
            <a:endParaRPr lang="en-US" sz="1200" kern="1200" dirty="0">
              <a:solidFill>
                <a:schemeClr val="tx1"/>
              </a:solidFill>
              <a:latin typeface="Arial" pitchFamily="34" charset="0"/>
              <a:ea typeface="+mn-ea"/>
              <a:cs typeface="Arial" pitchFamily="34" charset="0"/>
            </a:endParaRPr>
          </a:p>
          <a:p>
            <a:r>
              <a:rPr lang="en-US" sz="1200" kern="1200" dirty="0">
                <a:solidFill>
                  <a:schemeClr val="tx1"/>
                </a:solidFill>
                <a:latin typeface="Arial" pitchFamily="34" charset="0"/>
                <a:ea typeface="+mn-ea"/>
                <a:cs typeface="Arial" pitchFamily="34" charset="0"/>
              </a:rPr>
              <a:t>Higher levels of accuracy can lead to higher project costs, so this decision needs to be made wisely. Finer levels of point density are achieved by driving slower or making multiple passes.  Note that these DCC categories (e.g., high) are relative to typical MLS capabilities and do not correspond to other acquisition technologies. </a:t>
            </a:r>
          </a:p>
          <a:p>
            <a:r>
              <a:rPr lang="en-US" sz="1200" kern="1200" dirty="0">
                <a:solidFill>
                  <a:schemeClr val="tx1"/>
                </a:solidFill>
                <a:latin typeface="Arial" pitchFamily="34" charset="0"/>
                <a:ea typeface="+mn-ea"/>
                <a:cs typeface="Arial" pitchFamily="34" charset="0"/>
              </a:rPr>
              <a:t>Click a selection in the table to see which applications require that combination of scanning accuracy and density.</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C8F3D4C-60B0-41F4-98A8-D16FEDADF5EC}" type="slidenum">
              <a:rPr lang="en-US" altLang="en-US">
                <a:latin typeface="Calibri" pitchFamily="34" charset="0"/>
              </a:rPr>
              <a:pPr/>
              <a:t>35</a:t>
            </a:fld>
            <a:endParaRPr lang="en-US" altLang="en-US"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1A</a:t>
            </a:r>
            <a:r>
              <a:rPr lang="en-US" baseline="0" dirty="0"/>
              <a:t> refers to the cell in the original table you are exploring.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36</a:t>
            </a:fld>
            <a:endParaRPr lang="en-US" altLang="en-US"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2A</a:t>
            </a:r>
            <a:r>
              <a:rPr lang="en-US" baseline="0" dirty="0"/>
              <a:t> is the first cell on the second row in the table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37</a:t>
            </a:fld>
            <a:endParaRPr lang="en-US" altLang="en-US"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Assessing</a:t>
            </a:r>
            <a:r>
              <a:rPr lang="en-US" baseline="0" dirty="0"/>
              <a:t> roadway conditions is an application for low accuracy/fine density data.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38</a:t>
            </a:fld>
            <a:endParaRPr lang="en-US" altLang="en-US" dirty="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Hi accuracy data can be used on unstable slopes. </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39</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Narration Notes: </a:t>
            </a: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Slopes</a:t>
            </a:r>
            <a:r>
              <a:rPr lang="en-US" altLang="en-US" baseline="0" dirty="0"/>
              <a:t> at risk of instability can be mapped to anticipate rock fall, displacement, and establish a baseline for comparison. </a:t>
            </a:r>
            <a:endParaRPr lang="en-US" alt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4</a:t>
            </a:fld>
            <a:endParaRPr lang="en-US" altLang="en-US" dirty="0"/>
          </a:p>
        </p:txBody>
      </p:sp>
    </p:spTree>
    <p:extLst>
      <p:ext uri="{BB962C8B-B14F-4D97-AF65-F5344CB8AC3E}">
        <p14:creationId xmlns:p14="http://schemas.microsoft.com/office/powerpoint/2010/main" val="2683953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Medium</a:t>
            </a:r>
            <a:r>
              <a:rPr lang="en-US" baseline="0" dirty="0"/>
              <a:t> accuracy data has a wide range of usages.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40</a:t>
            </a:fld>
            <a:endParaRPr lang="en-US" altLang="en-US"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Listed issues</a:t>
            </a:r>
            <a:r>
              <a:rPr lang="en-US" baseline="0" dirty="0"/>
              <a:t> are managed using low accuracy/intermediate density data.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41</a:t>
            </a:fld>
            <a:endParaRPr lang="en-US" altLang="en-US"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Earthwork and natural terrain mapping benefit from high accuracy/coarse</a:t>
            </a:r>
            <a:r>
              <a:rPr lang="en-US" baseline="0" dirty="0"/>
              <a:t> density data.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42</a:t>
            </a:fld>
            <a:endParaRPr lang="en-US" altLang="en-US" dirty="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Vegetation</a:t>
            </a:r>
            <a:r>
              <a:rPr lang="en-US" baseline="0" dirty="0"/>
              <a:t> management is an important part of maintaining an area.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43</a:t>
            </a:fld>
            <a:endParaRPr lang="en-US" altLang="en-US" dirty="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Low Accuracy/Coarse Density applications include emergency response.</a:t>
            </a:r>
            <a:r>
              <a:rPr lang="en-US" baseline="0" dirty="0"/>
              <a:t> </a:t>
            </a:r>
            <a:endParaRPr 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7177A213-F969-410C-8DC9-1B78725C25C6}" type="slidenum">
              <a:rPr lang="en-US" altLang="en-US">
                <a:latin typeface="Calibri" pitchFamily="34" charset="0"/>
              </a:rPr>
              <a:pPr/>
              <a:t>44</a:t>
            </a:fld>
            <a:endParaRPr lang="en-US" altLang="en-US" dirty="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00" marR="0" indent="0" algn="l" defTabSz="914400" rtl="0" eaLnBrk="0" fontAlgn="base" latinLnBrk="0" hangingPunct="0">
              <a:lnSpc>
                <a:spcPct val="100000"/>
              </a:lnSpc>
              <a:spcBef>
                <a:spcPct val="30000"/>
              </a:spcBef>
              <a:spcAft>
                <a:spcPct val="0"/>
              </a:spcAft>
              <a:buClrTx/>
              <a:buSzTx/>
              <a:buFont typeface="+mj-lt"/>
              <a:buNone/>
              <a:tabLst/>
              <a:defRPr/>
            </a:pPr>
            <a:r>
              <a:rPr lang="en-US" altLang="en-US" dirty="0"/>
              <a:t>Narration Notes: </a:t>
            </a:r>
          </a:p>
          <a:p>
            <a:pPr marL="63500" marR="0" indent="0" algn="l" defTabSz="914400" rtl="0" eaLnBrk="0" fontAlgn="base" latinLnBrk="0" hangingPunct="0">
              <a:lnSpc>
                <a:spcPct val="100000"/>
              </a:lnSpc>
              <a:spcBef>
                <a:spcPct val="30000"/>
              </a:spcBef>
              <a:spcAft>
                <a:spcPct val="0"/>
              </a:spcAft>
              <a:buClrTx/>
              <a:buSzTx/>
              <a:buFont typeface="+mj-lt"/>
              <a:buNone/>
              <a:tabLst/>
              <a:defRPr/>
            </a:pPr>
            <a:r>
              <a:rPr lang="en-US" dirty="0"/>
              <a:t>A cost benefit analysis includes:</a:t>
            </a:r>
          </a:p>
          <a:p>
            <a:pPr marL="406400" indent="-342900">
              <a:buFont typeface="+mj-lt"/>
              <a:buAutoNum type="arabicPeriod"/>
            </a:pPr>
            <a:r>
              <a:rPr lang="en-US" dirty="0"/>
              <a:t>Accounting for all potential uses of the data during its lifespan</a:t>
            </a:r>
          </a:p>
          <a:p>
            <a:pPr marL="406400" indent="-342900">
              <a:buFont typeface="+mj-lt"/>
              <a:buAutoNum type="arabicPeriod"/>
            </a:pPr>
            <a:r>
              <a:rPr lang="en-US" dirty="0"/>
              <a:t>Estimating the workload needed to perform quality control and certification</a:t>
            </a:r>
          </a:p>
          <a:p>
            <a:pPr marL="406400" indent="-342900">
              <a:buFont typeface="+mj-lt"/>
              <a:buAutoNum type="arabicPeriod"/>
            </a:pPr>
            <a:r>
              <a:rPr lang="en-US" dirty="0"/>
              <a:t>Deciding how the data will integrate into existing workflows and determining what workflows would need to be improved and/or updated</a:t>
            </a:r>
          </a:p>
          <a:p>
            <a:pPr marL="406400" indent="-342900">
              <a:buFont typeface="+mj-lt"/>
              <a:buAutoNum type="arabicPeriod"/>
            </a:pPr>
            <a:r>
              <a:rPr lang="en-US" dirty="0"/>
              <a:t>Understanding the ability to share the data (and costs) both within the transportation agency and outside of the transportation agency</a:t>
            </a:r>
          </a:p>
          <a:p>
            <a:pPr marL="406400" indent="-342900">
              <a:buFont typeface="+mj-lt"/>
              <a:buAutoNum type="arabicPeriod"/>
            </a:pPr>
            <a:r>
              <a:rPr lang="en-US" dirty="0"/>
              <a:t>Incorporating both resolution and accuracy needs</a:t>
            </a:r>
          </a:p>
          <a:p>
            <a:pPr marL="406400" indent="-342900">
              <a:buFont typeface="+mj-lt"/>
              <a:buAutoNum type="arabicPeriod"/>
            </a:pPr>
            <a:r>
              <a:rPr lang="en-US" dirty="0"/>
              <a:t>Considering additional data that can be acquired from the same collection platform</a:t>
            </a:r>
            <a:endParaRPr lang="en-US" i="1" dirty="0"/>
          </a:p>
          <a:p>
            <a:pPr marL="63500" indent="0">
              <a:buFont typeface="+mj-lt"/>
              <a:buNone/>
            </a:pPr>
            <a:r>
              <a:rPr lang="en-US" i="1" dirty="0"/>
              <a:t>See </a:t>
            </a:r>
            <a:r>
              <a:rPr lang="en-US" b="1" i="1" dirty="0"/>
              <a:t>Module 3: Mobile LiDAR Procurement </a:t>
            </a:r>
            <a:r>
              <a:rPr lang="en-US" i="1" dirty="0"/>
              <a:t>for a more detailed discussion of these and other topics related to determining if MLS is appropriate for your organization</a:t>
            </a:r>
            <a:r>
              <a:rPr lang="en-US" dirty="0"/>
              <a:t>.</a:t>
            </a:r>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45</a:t>
            </a:fld>
            <a:endParaRPr lang="en-US" altLang="en-US" dirty="0"/>
          </a:p>
        </p:txBody>
      </p:sp>
    </p:spTree>
    <p:extLst>
      <p:ext uri="{BB962C8B-B14F-4D97-AF65-F5344CB8AC3E}">
        <p14:creationId xmlns:p14="http://schemas.microsoft.com/office/powerpoint/2010/main" val="17484484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Click Next to start</a:t>
            </a:r>
            <a:r>
              <a:rPr lang="en-US" baseline="0" dirty="0"/>
              <a:t> the knowledge check. </a:t>
            </a:r>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46</a:t>
            </a:fld>
            <a:endParaRPr lang="en-US" altLang="en-US" dirty="0"/>
          </a:p>
        </p:txBody>
      </p:sp>
    </p:spTree>
    <p:extLst>
      <p:ext uri="{BB962C8B-B14F-4D97-AF65-F5344CB8AC3E}">
        <p14:creationId xmlns:p14="http://schemas.microsoft.com/office/powerpoint/2010/main" val="1960095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Click anywhere on the slide to continue. </a:t>
            </a:r>
            <a:endParaRPr lang="en-US" alt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47</a:t>
            </a:fld>
            <a:endParaRPr lang="en-US" altLang="en-US" dirty="0"/>
          </a:p>
        </p:txBody>
      </p:sp>
    </p:spTree>
    <p:extLst>
      <p:ext uri="{BB962C8B-B14F-4D97-AF65-F5344CB8AC3E}">
        <p14:creationId xmlns:p14="http://schemas.microsoft.com/office/powerpoint/2010/main" val="1397117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Debrief</a:t>
            </a:r>
            <a:r>
              <a:rPr lang="en-US" baseline="0" dirty="0"/>
              <a:t> the question by reading the answers provided on the slide.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48</a:t>
            </a:fld>
            <a:endParaRPr lang="en-US" altLang="en-US" dirty="0"/>
          </a:p>
        </p:txBody>
      </p:sp>
    </p:spTree>
    <p:extLst>
      <p:ext uri="{BB962C8B-B14F-4D97-AF65-F5344CB8AC3E}">
        <p14:creationId xmlns:p14="http://schemas.microsoft.com/office/powerpoint/2010/main" val="7610950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Click anywhere on the slide to continue. </a:t>
            </a:r>
            <a:endParaRPr lang="en-US" alt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49</a:t>
            </a:fld>
            <a:endParaRPr lang="en-US" altLang="en-US" dirty="0"/>
          </a:p>
        </p:txBody>
      </p:sp>
    </p:spTree>
    <p:extLst>
      <p:ext uri="{BB962C8B-B14F-4D97-AF65-F5344CB8AC3E}">
        <p14:creationId xmlns:p14="http://schemas.microsoft.com/office/powerpoint/2010/main" val="193436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Stationary</a:t>
            </a:r>
            <a:r>
              <a:rPr lang="en-US" altLang="en-US" baseline="0" dirty="0"/>
              <a:t> scanning shows erosion through monitoring accretion and excretion. </a:t>
            </a:r>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5</a:t>
            </a:fld>
            <a:endParaRPr lang="en-US" altLang="en-US" dirty="0"/>
          </a:p>
        </p:txBody>
      </p:sp>
    </p:spTree>
    <p:extLst>
      <p:ext uri="{BB962C8B-B14F-4D97-AF65-F5344CB8AC3E}">
        <p14:creationId xmlns:p14="http://schemas.microsoft.com/office/powerpoint/2010/main" val="1901230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Debrief</a:t>
            </a:r>
            <a:r>
              <a:rPr lang="en-US" baseline="0" dirty="0"/>
              <a:t> the question by reading the answers provided on the slide. </a:t>
            </a:r>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50</a:t>
            </a:fld>
            <a:endParaRPr lang="en-US" altLang="en-US" dirty="0"/>
          </a:p>
        </p:txBody>
      </p:sp>
    </p:spTree>
    <p:extLst>
      <p:ext uri="{BB962C8B-B14F-4D97-AF65-F5344CB8AC3E}">
        <p14:creationId xmlns:p14="http://schemas.microsoft.com/office/powerpoint/2010/main" val="2822328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Click anywhere on the slide to continue. </a:t>
            </a:r>
            <a:endParaRPr lang="en-US" alt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51</a:t>
            </a:fld>
            <a:endParaRPr lang="en-US" altLang="en-US" dirty="0"/>
          </a:p>
        </p:txBody>
      </p:sp>
    </p:spTree>
    <p:extLst>
      <p:ext uri="{BB962C8B-B14F-4D97-AF65-F5344CB8AC3E}">
        <p14:creationId xmlns:p14="http://schemas.microsoft.com/office/powerpoint/2010/main" val="3023738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Debrief</a:t>
            </a:r>
            <a:r>
              <a:rPr lang="en-US" baseline="0" dirty="0"/>
              <a:t> the question by reading the answers provided on the slide.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52</a:t>
            </a:fld>
            <a:endParaRPr lang="en-US" altLang="en-US" dirty="0"/>
          </a:p>
        </p:txBody>
      </p:sp>
    </p:spTree>
    <p:extLst>
      <p:ext uri="{BB962C8B-B14F-4D97-AF65-F5344CB8AC3E}">
        <p14:creationId xmlns:p14="http://schemas.microsoft.com/office/powerpoint/2010/main" val="2214296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Now you have more knowledge of how to apply the MLS technology.</a:t>
            </a:r>
            <a:r>
              <a:rPr lang="en-US" altLang="en-US" baseline="0" dirty="0"/>
              <a:t> </a:t>
            </a: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Click on the Next </a:t>
            </a:r>
            <a:r>
              <a:rPr lang="en-US" altLang="en-US" baseline="0" dirty="0"/>
              <a:t>button to continue to Lesson 3.</a:t>
            </a:r>
            <a:endParaRPr 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15798035-BD05-49C4-B650-EC945D63B43D}" type="slidenum">
              <a:rPr lang="en-US" altLang="en-US">
                <a:latin typeface="Calibri" pitchFamily="34" charset="0"/>
              </a:rPr>
              <a:pPr/>
              <a:t>53</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dirty="0"/>
              <a:t>Narration Notes: </a:t>
            </a:r>
          </a:p>
          <a:p>
            <a:pPr eaLnBrk="1" hangingPunct="1">
              <a:spcBef>
                <a:spcPct val="0"/>
              </a:spcBef>
            </a:pPr>
            <a:r>
              <a:rPr lang="en-US" altLang="en-US" dirty="0"/>
              <a:t>Click on the buttons to go to detailed explanation.</a:t>
            </a:r>
            <a:r>
              <a:rPr lang="en-US" altLang="en-US" baseline="0" dirty="0"/>
              <a:t> </a:t>
            </a:r>
            <a:endParaRPr lang="en-US" dirty="0"/>
          </a:p>
          <a:p>
            <a:endParaRPr lang="en-US" dirty="0"/>
          </a:p>
          <a:p>
            <a:pPr eaLnBrk="1" hangingPunct="1">
              <a:spcBef>
                <a:spcPct val="0"/>
              </a:spcBef>
            </a:pPr>
            <a:endParaRPr lang="en-US" altLang="en-US" dirty="0"/>
          </a:p>
          <a:p>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E4643A9-CCB3-499F-809B-7A333F88E459}" type="slidenum">
              <a:rPr lang="en-US" altLang="en-US">
                <a:latin typeface="Calibri" pitchFamily="34" charset="0"/>
              </a:rPr>
              <a:pPr/>
              <a:t>6</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 2012 study shows how a vehicular model (derived from a static scan) can be used to evaluate the ability to navigate through a highway system that has been digitally captured through MLS.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latin typeface="Arial" pitchFamily="34" charset="0"/>
                <a:ea typeface="+mn-ea"/>
                <a:cs typeface="Arial" pitchFamily="34" charset="0"/>
              </a:rPr>
              <a:t>See Guidelines, A.6.1.1.</a:t>
            </a:r>
          </a:p>
          <a:p>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7</a:t>
            </a:fld>
            <a:endParaRPr lang="en-US" altLang="en-US" dirty="0"/>
          </a:p>
        </p:txBody>
      </p:sp>
    </p:spTree>
    <p:extLst>
      <p:ext uri="{BB962C8B-B14F-4D97-AF65-F5344CB8AC3E}">
        <p14:creationId xmlns:p14="http://schemas.microsoft.com/office/powerpoint/2010/main" val="38510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r>
              <a:rPr lang="en-US" dirty="0"/>
              <a:t>In 2010 researchers evaluated the quality of pavement DTMs created from MLS data. They determined that although the technology does not currently meet Caltrans specification requirements, additional refinement of the technology should overcome this limitation in the near future.</a:t>
            </a:r>
          </a:p>
          <a:p>
            <a:r>
              <a:rPr lang="en-US" i="1" dirty="0"/>
              <a:t>See Guidelines, A 6.1.2.</a:t>
            </a:r>
            <a:endParaRPr 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8</a:t>
            </a:fld>
            <a:endParaRPr lang="en-US" altLang="en-US" dirty="0"/>
          </a:p>
        </p:txBody>
      </p:sp>
    </p:spTree>
    <p:extLst>
      <p:ext uri="{BB962C8B-B14F-4D97-AF65-F5344CB8AC3E}">
        <p14:creationId xmlns:p14="http://schemas.microsoft.com/office/powerpoint/2010/main" val="385105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Narration Notes: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Using stationary images, high</a:t>
            </a:r>
            <a:r>
              <a:rPr lang="en-US" altLang="en-US" baseline="0" dirty="0"/>
              <a:t> resolution gives details about topography. </a:t>
            </a:r>
            <a:endParaRPr lang="en-US" altLang="en-US" dirty="0"/>
          </a:p>
        </p:txBody>
      </p:sp>
      <p:sp>
        <p:nvSpPr>
          <p:cNvPr id="4" name="Slide Number Placeholder 3"/>
          <p:cNvSpPr>
            <a:spLocks noGrp="1"/>
          </p:cNvSpPr>
          <p:nvPr>
            <p:ph type="sldNum" sz="quarter" idx="10"/>
          </p:nvPr>
        </p:nvSpPr>
        <p:spPr/>
        <p:txBody>
          <a:bodyPr/>
          <a:lstStyle/>
          <a:p>
            <a:fld id="{525C0E52-C8AD-4D06-B97C-15098FE9B61D}" type="slidenum">
              <a:rPr lang="en-US" altLang="en-US" smtClean="0"/>
              <a:pPr/>
              <a:t>9</a:t>
            </a:fld>
            <a:endParaRPr lang="en-US" altLang="en-US" dirty="0"/>
          </a:p>
        </p:txBody>
      </p:sp>
    </p:spTree>
    <p:extLst>
      <p:ext uri="{BB962C8B-B14F-4D97-AF65-F5344CB8AC3E}">
        <p14:creationId xmlns:p14="http://schemas.microsoft.com/office/powerpoint/2010/main" val="3851053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8.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jpeg"/><Relationship Id="rId5" Type="http://schemas.openxmlformats.org/officeDocument/2006/relationships/slideMaster" Target="../slideMasters/slideMaster3.xml"/><Relationship Id="rId4" Type="http://schemas.openxmlformats.org/officeDocument/2006/relationships/tags" Target="../tags/tag4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4.xml"/><Relationship Id="rId7" Type="http://schemas.openxmlformats.org/officeDocument/2006/relationships/image" Target="../media/image7.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slideMaster" Target="../slideMasters/slideMaster3.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image" Target="../media/image8.jpeg"/><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image" Target="../media/image7.jpe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61.xml"/><Relationship Id="rId7" Type="http://schemas.openxmlformats.org/officeDocument/2006/relationships/image" Target="../media/image8.jpe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3.xml"/><Relationship Id="rId5" Type="http://schemas.openxmlformats.org/officeDocument/2006/relationships/tags" Target="../tags/tag63.xml"/><Relationship Id="rId4" Type="http://schemas.openxmlformats.org/officeDocument/2006/relationships/tags" Target="../tags/tag6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64.xml"/><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65.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7.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8.jpeg"/><Relationship Id="rId5" Type="http://schemas.openxmlformats.org/officeDocument/2006/relationships/tags" Target="../tags/tag70.xml"/><Relationship Id="rId10" Type="http://schemas.openxmlformats.org/officeDocument/2006/relationships/slideMaster" Target="../slideMasters/slideMaster3.xml"/><Relationship Id="rId4" Type="http://schemas.openxmlformats.org/officeDocument/2006/relationships/tags" Target="../tags/tag69.xml"/><Relationship Id="rId9" Type="http://schemas.openxmlformats.org/officeDocument/2006/relationships/tags" Target="../tags/tag7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slideMaster" Target="../slideMasters/slideMaster3.xml"/><Relationship Id="rId4" Type="http://schemas.openxmlformats.org/officeDocument/2006/relationships/tags" Target="../tags/tag78.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jpeg"/><Relationship Id="rId5" Type="http://schemas.openxmlformats.org/officeDocument/2006/relationships/slideMaster" Target="../slideMasters/slideMaster2.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0.png"/><Relationship Id="rId5" Type="http://schemas.openxmlformats.org/officeDocument/2006/relationships/tags" Target="../tags/tag21.xml"/><Relationship Id="rId10" Type="http://schemas.openxmlformats.org/officeDocument/2006/relationships/image" Target="../media/image8.jpeg"/><Relationship Id="rId4" Type="http://schemas.openxmlformats.org/officeDocument/2006/relationships/tags" Target="../tags/tag20.xml"/><Relationship Id="rId9"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jpeg"/><Relationship Id="rId5" Type="http://schemas.openxmlformats.org/officeDocument/2006/relationships/slideMaster" Target="../slideMasters/slideMaster2.xml"/><Relationship Id="rId4"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jpeg"/><Relationship Id="rId5" Type="http://schemas.openxmlformats.org/officeDocument/2006/relationships/slideMaster" Target="../slideMasters/slideMaster2.xml"/><Relationship Id="rId4" Type="http://schemas.openxmlformats.org/officeDocument/2006/relationships/tags" Target="../tags/tag3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nowledge Check">
    <p:spTree>
      <p:nvGrpSpPr>
        <p:cNvPr id="1" name=""/>
        <p:cNvGrpSpPr/>
        <p:nvPr/>
      </p:nvGrpSpPr>
      <p:grpSpPr>
        <a:xfrm>
          <a:off x="0" y="0"/>
          <a:ext cx="0" cy="0"/>
          <a:chOff x="0" y="0"/>
          <a:chExt cx="0" cy="0"/>
        </a:xfrm>
      </p:grpSpPr>
      <p:pic>
        <p:nvPicPr>
          <p:cNvPr id="3" name="Picture 4" descr="C:\Documents and Settings\19636\Desktop\check-2b.png"/>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43600"/>
            <a:ext cx="216693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371600"/>
            <a:ext cx="7086600" cy="484632"/>
          </a:xfrm>
          <a:prstGeom prst="rect">
            <a:avLst/>
          </a:prstGeom>
        </p:spPr>
        <p:txBody>
          <a:bodyPr anchor="t"/>
          <a:lstStyle>
            <a:lvl1pPr>
              <a:defRPr b="1">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154412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5"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914400" y="1893838"/>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770120" y="1893837"/>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Title 12"/>
          <p:cNvSpPr>
            <a:spLocks noGrp="1"/>
          </p:cNvSpPr>
          <p:nvPr>
            <p:ph type="title"/>
          </p:nvPr>
        </p:nvSpPr>
        <p:spPr>
          <a:xfrm>
            <a:off x="914400" y="1371600"/>
            <a:ext cx="72390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10877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pic>
        <p:nvPicPr>
          <p:cNvPr id="5"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914400" y="1891551"/>
            <a:ext cx="7132320" cy="877163"/>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914400" y="4533037"/>
            <a:ext cx="7132320" cy="877163"/>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Title 12"/>
          <p:cNvSpPr>
            <a:spLocks noGrp="1"/>
          </p:cNvSpPr>
          <p:nvPr>
            <p:ph type="title"/>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3365946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Horizontal)">
    <p:spTree>
      <p:nvGrpSpPr>
        <p:cNvPr id="1" name=""/>
        <p:cNvGrpSpPr/>
        <p:nvPr/>
      </p:nvGrpSpPr>
      <p:grpSpPr>
        <a:xfrm>
          <a:off x="0" y="0"/>
          <a:ext cx="0" cy="0"/>
          <a:chOff x="0" y="0"/>
          <a:chExt cx="0" cy="0"/>
        </a:xfrm>
      </p:grpSpPr>
      <p:pic>
        <p:nvPicPr>
          <p:cNvPr id="6" name="Picture 37" descr="next-300dpi.jpg">
            <a:hlinkClick r:id="" action="ppaction://hlinkshowjump?jump=nextslide"/>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8" descr="back-300dpi.jpg">
            <a:hlinkClick r:id="" action="ppaction://hlinkshowjump?jump=previousslide"/>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custDataLst>
              <p:tags r:id="rId1"/>
            </p:custDataLst>
          </p:nvPr>
        </p:nvSpPr>
        <p:spPr>
          <a:xfrm>
            <a:off x="914400" y="1890867"/>
            <a:ext cx="7132320" cy="877163"/>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custDataLst>
              <p:tags r:id="rId2"/>
            </p:custDataLst>
          </p:nvPr>
        </p:nvSpPr>
        <p:spPr>
          <a:xfrm>
            <a:off x="914400" y="4560838"/>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5" name="Content Placeholder 14"/>
          <p:cNvSpPr>
            <a:spLocks noGrp="1"/>
          </p:cNvSpPr>
          <p:nvPr>
            <p:ph sz="quarter" idx="11"/>
            <p:custDataLst>
              <p:tags r:id="rId3"/>
            </p:custDataLst>
          </p:nvPr>
        </p:nvSpPr>
        <p:spPr>
          <a:xfrm>
            <a:off x="4724400" y="4560838"/>
            <a:ext cx="3383280" cy="1154162"/>
          </a:xfrm>
          <a:prstGeom prst="rect">
            <a:avLst/>
          </a:prstGeom>
        </p:spPr>
        <p:txBody>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Click to edit Master text styles</a:t>
            </a:r>
          </a:p>
          <a:p>
            <a:pPr lvl="1"/>
            <a:r>
              <a:rPr lang="en-US" dirty="0"/>
              <a:t>Second level</a:t>
            </a:r>
          </a:p>
        </p:txBody>
      </p:sp>
      <p:sp>
        <p:nvSpPr>
          <p:cNvPr id="7" name="Title 12"/>
          <p:cNvSpPr>
            <a:spLocks noGrp="1"/>
          </p:cNvSpPr>
          <p:nvPr>
            <p:ph type="title"/>
            <p:custDataLst>
              <p:tags r:id="rId4"/>
            </p:custDataLst>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309689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Horizontal)">
    <p:spTree>
      <p:nvGrpSpPr>
        <p:cNvPr id="1" name=""/>
        <p:cNvGrpSpPr/>
        <p:nvPr/>
      </p:nvGrpSpPr>
      <p:grpSpPr>
        <a:xfrm>
          <a:off x="0" y="0"/>
          <a:ext cx="0" cy="0"/>
          <a:chOff x="0" y="0"/>
          <a:chExt cx="0" cy="0"/>
        </a:xfrm>
      </p:grpSpPr>
      <p:pic>
        <p:nvPicPr>
          <p:cNvPr id="8" name="Picture 37" descr="next-300dpi.jpg">
            <a:hlinkClick r:id="" action="ppaction://hlinkshowjump?jump=nextslide"/>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back-300dpi.jpg">
            <a:hlinkClick r:id="" action="ppaction://hlinkshowjump?jump=previousslide"/>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2"/>
          <p:cNvSpPr>
            <a:spLocks noGrp="1"/>
          </p:cNvSpPr>
          <p:nvPr>
            <p:ph type="title"/>
            <p:custDataLst>
              <p:tags r:id="rId1"/>
            </p:custDataLst>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3" name="Content Placeholder 2"/>
          <p:cNvSpPr>
            <a:spLocks noGrp="1"/>
          </p:cNvSpPr>
          <p:nvPr>
            <p:ph sz="half" idx="1"/>
            <p:custDataLst>
              <p:tags r:id="rId2"/>
            </p:custDataLst>
          </p:nvPr>
        </p:nvSpPr>
        <p:spPr>
          <a:xfrm>
            <a:off x="914400" y="1890867"/>
            <a:ext cx="7132320" cy="877163"/>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custDataLst>
              <p:tags r:id="rId3"/>
            </p:custDataLst>
          </p:nvPr>
        </p:nvSpPr>
        <p:spPr>
          <a:xfrm>
            <a:off x="914400" y="2895600"/>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5" name="Content Placeholder 14"/>
          <p:cNvSpPr>
            <a:spLocks noGrp="1"/>
          </p:cNvSpPr>
          <p:nvPr>
            <p:ph sz="quarter" idx="11"/>
            <p:custDataLst>
              <p:tags r:id="rId4"/>
            </p:custDataLst>
          </p:nvPr>
        </p:nvSpPr>
        <p:spPr>
          <a:xfrm>
            <a:off x="4724400" y="2895600"/>
            <a:ext cx="3383280" cy="1154162"/>
          </a:xfrm>
          <a:prstGeom prst="rect">
            <a:avLst/>
          </a:prstGeom>
        </p:spPr>
        <p:txBody>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Click to edit Master text styles</a:t>
            </a:r>
          </a:p>
          <a:p>
            <a:pPr lvl="1"/>
            <a:r>
              <a:rPr lang="en-US" dirty="0"/>
              <a:t>Second level</a:t>
            </a:r>
          </a:p>
        </p:txBody>
      </p:sp>
      <p:sp>
        <p:nvSpPr>
          <p:cNvPr id="9" name="Content Placeholder 15"/>
          <p:cNvSpPr>
            <a:spLocks noGrp="1"/>
          </p:cNvSpPr>
          <p:nvPr>
            <p:ph sz="quarter" idx="12"/>
            <p:custDataLst>
              <p:tags r:id="rId5"/>
            </p:custDataLst>
          </p:nvPr>
        </p:nvSpPr>
        <p:spPr>
          <a:xfrm>
            <a:off x="914400" y="5170438"/>
            <a:ext cx="7239000" cy="773162"/>
          </a:xfrm>
          <a:prstGeom prst="rect">
            <a:avLst/>
          </a:prstGeom>
        </p:spPr>
        <p:txBody>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1136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Vertical)">
    <p:spTree>
      <p:nvGrpSpPr>
        <p:cNvPr id="1" name=""/>
        <p:cNvGrpSpPr/>
        <p:nvPr/>
      </p:nvGrpSpPr>
      <p:grpSpPr>
        <a:xfrm>
          <a:off x="0" y="0"/>
          <a:ext cx="0" cy="0"/>
          <a:chOff x="0" y="0"/>
          <a:chExt cx="0" cy="0"/>
        </a:xfrm>
      </p:grpSpPr>
      <p:pic>
        <p:nvPicPr>
          <p:cNvPr id="6"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914400" y="1894727"/>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770120" y="1894726"/>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5" name="Content Placeholder 14"/>
          <p:cNvSpPr>
            <a:spLocks noGrp="1"/>
          </p:cNvSpPr>
          <p:nvPr>
            <p:ph sz="quarter" idx="11"/>
          </p:nvPr>
        </p:nvSpPr>
        <p:spPr>
          <a:xfrm>
            <a:off x="4770120" y="4556761"/>
            <a:ext cx="3383280" cy="1154162"/>
          </a:xfrm>
          <a:prstGeom prst="rect">
            <a:avLst/>
          </a:prstGeom>
        </p:spPr>
        <p:txBody>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Click to edit Master text styles</a:t>
            </a:r>
          </a:p>
          <a:p>
            <a:pPr lvl="1"/>
            <a:r>
              <a:rPr lang="en-US" dirty="0"/>
              <a:t>Second level</a:t>
            </a:r>
          </a:p>
        </p:txBody>
      </p:sp>
      <p:sp>
        <p:nvSpPr>
          <p:cNvPr id="7" name="Title 12"/>
          <p:cNvSpPr>
            <a:spLocks noGrp="1"/>
          </p:cNvSpPr>
          <p:nvPr>
            <p:ph type="title"/>
          </p:nvPr>
        </p:nvSpPr>
        <p:spPr>
          <a:xfrm>
            <a:off x="914400" y="1371600"/>
            <a:ext cx="72390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4082280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7"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914400" y="1898804"/>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770120" y="1898803"/>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5" name="Content Placeholder 14"/>
          <p:cNvSpPr>
            <a:spLocks noGrp="1"/>
          </p:cNvSpPr>
          <p:nvPr>
            <p:ph sz="quarter" idx="11"/>
          </p:nvPr>
        </p:nvSpPr>
        <p:spPr>
          <a:xfrm>
            <a:off x="914400" y="4560838"/>
            <a:ext cx="3383280" cy="1154162"/>
          </a:xfrm>
          <a:prstGeom prst="rect">
            <a:avLst/>
          </a:prstGeom>
        </p:spPr>
        <p:txBody>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Click to edit Master text styles</a:t>
            </a:r>
          </a:p>
          <a:p>
            <a:pPr lvl="1"/>
            <a:r>
              <a:rPr lang="en-US" dirty="0"/>
              <a:t>Second level</a:t>
            </a:r>
          </a:p>
        </p:txBody>
      </p:sp>
      <p:sp>
        <p:nvSpPr>
          <p:cNvPr id="16" name="Content Placeholder 15"/>
          <p:cNvSpPr>
            <a:spLocks noGrp="1"/>
          </p:cNvSpPr>
          <p:nvPr>
            <p:ph sz="quarter" idx="12"/>
          </p:nvPr>
        </p:nvSpPr>
        <p:spPr>
          <a:xfrm>
            <a:off x="4770120" y="4560838"/>
            <a:ext cx="3383280" cy="1154162"/>
          </a:xfrm>
          <a:prstGeom prst="rect">
            <a:avLst/>
          </a:prstGeom>
        </p:spPr>
        <p:txBody>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Click to edit Master text styles</a:t>
            </a:r>
          </a:p>
          <a:p>
            <a:pPr lvl="1"/>
            <a:r>
              <a:rPr lang="en-US" dirty="0"/>
              <a:t>Second level</a:t>
            </a:r>
          </a:p>
        </p:txBody>
      </p:sp>
      <p:sp>
        <p:nvSpPr>
          <p:cNvPr id="8" name="Title 12"/>
          <p:cNvSpPr>
            <a:spLocks noGrp="1"/>
          </p:cNvSpPr>
          <p:nvPr>
            <p:ph type="title"/>
          </p:nvPr>
        </p:nvSpPr>
        <p:spPr>
          <a:xfrm>
            <a:off x="914400" y="1371600"/>
            <a:ext cx="72390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64746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914400" y="1905000"/>
            <a:ext cx="3383280" cy="646331"/>
          </a:xfrm>
          <a:prstGeom prst="rect">
            <a:avLst/>
          </a:prstGeom>
        </p:spPr>
        <p:txBody>
          <a:bodyPr anchor="t" anchorCtr="0">
            <a:spAutoFit/>
          </a:bodyPr>
          <a:lstStyle>
            <a:lvl1pPr marL="0" indent="0">
              <a:buNone/>
              <a:defRPr sz="18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14400" y="2667000"/>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5" name="Text Placeholder 4"/>
          <p:cNvSpPr>
            <a:spLocks noGrp="1"/>
          </p:cNvSpPr>
          <p:nvPr>
            <p:ph type="body" sz="quarter" idx="3"/>
          </p:nvPr>
        </p:nvSpPr>
        <p:spPr>
          <a:xfrm>
            <a:off x="4846320" y="1905000"/>
            <a:ext cx="3383280" cy="646331"/>
          </a:xfrm>
          <a:prstGeom prst="rect">
            <a:avLst/>
          </a:prstGeom>
        </p:spPr>
        <p:txBody>
          <a:bodyPr anchor="t" anchorCtr="0">
            <a:spAutoFit/>
          </a:bodyPr>
          <a:lstStyle>
            <a:lvl1pPr marL="0" indent="0">
              <a:buNone/>
              <a:defRPr sz="18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46320" y="2667000"/>
            <a:ext cx="3383280" cy="1154162"/>
          </a:xfrm>
          <a:prstGeom prst="rect">
            <a:avLst/>
          </a:prstGeom>
        </p:spPr>
        <p:txBody>
          <a:bodyPr>
            <a:spAutoFit/>
          </a:bodyPr>
          <a:lstStyle>
            <a:lvl1pPr>
              <a:spcBef>
                <a:spcPts val="0"/>
              </a:spcBef>
              <a:spcAft>
                <a:spcPts val="1800"/>
              </a:spcAft>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0" name="Title 12"/>
          <p:cNvSpPr>
            <a:spLocks noGrp="1"/>
          </p:cNvSpPr>
          <p:nvPr>
            <p:ph type="title"/>
          </p:nvPr>
        </p:nvSpPr>
        <p:spPr>
          <a:xfrm>
            <a:off x="914400" y="1371600"/>
            <a:ext cx="73152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384550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pic>
        <p:nvPicPr>
          <p:cNvPr id="3"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2"/>
          <p:cNvSpPr>
            <a:spLocks noGrp="1"/>
          </p:cNvSpPr>
          <p:nvPr>
            <p:ph type="title"/>
          </p:nvPr>
        </p:nvSpPr>
        <p:spPr>
          <a:xfrm>
            <a:off x="914400" y="1371600"/>
            <a:ext cx="67056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573986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2"/>
          <p:cNvSpPr>
            <a:spLocks noGrp="1"/>
          </p:cNvSpPr>
          <p:nvPr>
            <p:ph type="title"/>
          </p:nvPr>
        </p:nvSpPr>
        <p:spPr>
          <a:xfrm>
            <a:off x="914400" y="1371600"/>
            <a:ext cx="67056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129271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2057400" y="1981200"/>
            <a:ext cx="4953000" cy="3514010"/>
          </a:xfrm>
          <a:prstGeom prst="rect">
            <a:avLst/>
          </a:prstGeom>
        </p:spPr>
        <p:txBody>
          <a:bodyPr>
            <a:noAutofit/>
          </a:bodyPr>
          <a:lstStyle>
            <a:lvl1pPr marL="0" indent="0">
              <a:buNone/>
              <a:defRPr sz="1800">
                <a:solidFill>
                  <a:schemeClr val="tx1"/>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638800"/>
            <a:ext cx="5486400" cy="369332"/>
          </a:xfrm>
          <a:prstGeom prst="rect">
            <a:avLst/>
          </a:prstGeom>
        </p:spPr>
        <p:txBody>
          <a:bodyPr>
            <a:spAutoFit/>
          </a:bodyPr>
          <a:lstStyle>
            <a:lvl1pPr marL="0" indent="0" algn="ctr">
              <a:buNone/>
              <a:defRPr sz="18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2"/>
          <p:cNvSpPr>
            <a:spLocks noGrp="1"/>
          </p:cNvSpPr>
          <p:nvPr>
            <p:ph type="title"/>
          </p:nvPr>
        </p:nvSpPr>
        <p:spPr>
          <a:xfrm>
            <a:off x="914400" y="1371600"/>
            <a:ext cx="70866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1256500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nowledge Check Debrief (K)">
    <p:spTree>
      <p:nvGrpSpPr>
        <p:cNvPr id="1" name=""/>
        <p:cNvGrpSpPr/>
        <p:nvPr/>
      </p:nvGrpSpPr>
      <p:grpSpPr>
        <a:xfrm>
          <a:off x="0" y="0"/>
          <a:ext cx="0" cy="0"/>
          <a:chOff x="0" y="0"/>
          <a:chExt cx="0" cy="0"/>
        </a:xfrm>
      </p:grpSpPr>
      <p:pic>
        <p:nvPicPr>
          <p:cNvPr id="4"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nts and Settings\19636\Desktop\check-1b.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2400" y="5943600"/>
            <a:ext cx="21717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914400" y="4648200"/>
            <a:ext cx="7086600" cy="369332"/>
          </a:xfrm>
          <a:prstGeom prst="rect">
            <a:avLst/>
          </a:prstGeom>
        </p:spPr>
        <p:txBody>
          <a:bodyPr/>
          <a:lstStyle>
            <a:lvl1pPr marL="0" indent="0">
              <a:buNone/>
              <a:defRPr sz="1800">
                <a:solidFill>
                  <a:schemeClr val="tx1"/>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8" name="Title 6"/>
          <p:cNvSpPr>
            <a:spLocks noGrp="1"/>
          </p:cNvSpPr>
          <p:nvPr>
            <p:ph type="title"/>
          </p:nvPr>
        </p:nvSpPr>
        <p:spPr>
          <a:xfrm>
            <a:off x="914400" y="1371600"/>
            <a:ext cx="7086600" cy="484632"/>
          </a:xfrm>
          <a:prstGeom prst="rect">
            <a:avLst/>
          </a:prstGeom>
        </p:spPr>
        <p:txBody>
          <a:bodyPr anchor="t"/>
          <a:lstStyle>
            <a:lvl1pPr>
              <a:defRPr b="1">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4009983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lickable Areas">
    <p:spTree>
      <p:nvGrpSpPr>
        <p:cNvPr id="1" name=""/>
        <p:cNvGrpSpPr/>
        <p:nvPr/>
      </p:nvGrpSpPr>
      <p:grpSpPr>
        <a:xfrm>
          <a:off x="0" y="0"/>
          <a:ext cx="0" cy="0"/>
          <a:chOff x="0" y="0"/>
          <a:chExt cx="0" cy="0"/>
        </a:xfrm>
      </p:grpSpPr>
      <p:pic>
        <p:nvPicPr>
          <p:cNvPr id="14" name="Picture 37" descr="next-300dpi.jpg">
            <a:hlinkClick r:id="" action="ppaction://hlinkshowjump?jump=nextslide"/>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 descr="back-300dpi.jpg">
            <a:hlinkClick r:id="" action="ppaction://hlinkshowjump?jump=previousslide"/>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custDataLst>
              <p:tags r:id="rId1"/>
            </p:custDataLst>
          </p:nvPr>
        </p:nvSpPr>
        <p:spPr>
          <a:xfrm>
            <a:off x="990600" y="1905000"/>
            <a:ext cx="5486400" cy="369332"/>
          </a:xfrm>
          <a:prstGeom prst="rect">
            <a:avLst/>
          </a:prstGeom>
        </p:spPr>
        <p:txBody>
          <a:bodyPr>
            <a:spAutoFit/>
          </a:bodyPr>
          <a:lstStyle>
            <a:lvl1pPr marL="0" indent="0" algn="l">
              <a:buNone/>
              <a:defRPr sz="180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3" name="Title 12"/>
          <p:cNvSpPr>
            <a:spLocks noGrp="1"/>
          </p:cNvSpPr>
          <p:nvPr>
            <p:ph type="title"/>
            <p:custDataLst>
              <p:tags r:id="rId2"/>
            </p:custDataLst>
          </p:nvPr>
        </p:nvSpPr>
        <p:spPr>
          <a:xfrm>
            <a:off x="914400" y="1371600"/>
            <a:ext cx="70866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17" name="Content Placeholder 9"/>
          <p:cNvSpPr>
            <a:spLocks noGrp="1"/>
          </p:cNvSpPr>
          <p:nvPr>
            <p:ph sz="quarter" idx="11"/>
            <p:custDataLst>
              <p:tags r:id="rId3"/>
            </p:custDataLst>
          </p:nvPr>
        </p:nvSpPr>
        <p:spPr>
          <a:xfrm>
            <a:off x="2009504" y="2947852"/>
            <a:ext cx="1752600" cy="925562"/>
          </a:xfrm>
          <a:prstGeom prst="roundRect">
            <a:avLst/>
          </a:prstGeom>
        </p:spPr>
        <p:txBody>
          <a:bodyPr anchor="ctr" anchorCtr="0"/>
          <a:lstStyle>
            <a:lvl1pPr marL="63500" indent="0" algn="ctr">
              <a:buNone/>
              <a:defRPr/>
            </a:lvl1pPr>
          </a:lstStyle>
          <a:p>
            <a:r>
              <a:rPr lang="en-US" dirty="0"/>
              <a:t>High Accuracy/</a:t>
            </a:r>
            <a:br>
              <a:rPr lang="en-US" dirty="0"/>
            </a:br>
            <a:r>
              <a:rPr lang="en-US" dirty="0"/>
              <a:t>Fine Density</a:t>
            </a:r>
          </a:p>
        </p:txBody>
      </p:sp>
      <p:sp>
        <p:nvSpPr>
          <p:cNvPr id="18" name="Content Placeholder 10"/>
          <p:cNvSpPr>
            <a:spLocks noGrp="1"/>
          </p:cNvSpPr>
          <p:nvPr>
            <p:ph sz="quarter" idx="12"/>
            <p:custDataLst>
              <p:tags r:id="rId4"/>
            </p:custDataLst>
          </p:nvPr>
        </p:nvSpPr>
        <p:spPr>
          <a:xfrm>
            <a:off x="3810000" y="2947852"/>
            <a:ext cx="1752600" cy="925562"/>
          </a:xfrm>
          <a:prstGeom prst="roundRect">
            <a:avLst/>
          </a:prstGeom>
        </p:spPr>
        <p:txBody>
          <a:bodyPr anchor="ctr" anchorCtr="0"/>
          <a:lstStyle>
            <a:lvl1pPr marL="63500" indent="0" algn="ctr">
              <a:buNone/>
              <a:defRPr/>
            </a:lvl1pPr>
          </a:lstStyle>
          <a:p>
            <a:r>
              <a:rPr lang="en-US" dirty="0"/>
              <a:t>Medium Accuracy/</a:t>
            </a:r>
            <a:br>
              <a:rPr lang="en-US" dirty="0"/>
            </a:br>
            <a:r>
              <a:rPr lang="en-US" dirty="0"/>
              <a:t>Fine Density</a:t>
            </a:r>
          </a:p>
        </p:txBody>
      </p:sp>
      <p:sp>
        <p:nvSpPr>
          <p:cNvPr id="19" name="Content Placeholder 11"/>
          <p:cNvSpPr>
            <a:spLocks noGrp="1"/>
          </p:cNvSpPr>
          <p:nvPr>
            <p:ph sz="quarter" idx="13"/>
            <p:custDataLst>
              <p:tags r:id="rId5"/>
            </p:custDataLst>
          </p:nvPr>
        </p:nvSpPr>
        <p:spPr>
          <a:xfrm>
            <a:off x="5638800" y="2947852"/>
            <a:ext cx="1752600" cy="925562"/>
          </a:xfrm>
          <a:prstGeom prst="roundRect">
            <a:avLst/>
          </a:prstGeom>
        </p:spPr>
        <p:txBody>
          <a:bodyPr anchor="ctr" anchorCtr="0"/>
          <a:lstStyle>
            <a:lvl1pPr marL="63500" indent="0" algn="ctr">
              <a:buNone/>
              <a:defRPr/>
            </a:lvl1pPr>
          </a:lstStyle>
          <a:p>
            <a:r>
              <a:rPr lang="en-US" dirty="0"/>
              <a:t>Low Accuracy/</a:t>
            </a:r>
            <a:br>
              <a:rPr lang="en-US" dirty="0"/>
            </a:br>
            <a:r>
              <a:rPr lang="en-US" dirty="0"/>
              <a:t>Fine Density</a:t>
            </a:r>
          </a:p>
        </p:txBody>
      </p:sp>
      <p:sp>
        <p:nvSpPr>
          <p:cNvPr id="20" name="Content Placeholder 12"/>
          <p:cNvSpPr>
            <a:spLocks noGrp="1"/>
          </p:cNvSpPr>
          <p:nvPr>
            <p:ph sz="quarter" idx="14"/>
            <p:custDataLst>
              <p:tags r:id="rId6"/>
            </p:custDataLst>
          </p:nvPr>
        </p:nvSpPr>
        <p:spPr>
          <a:xfrm>
            <a:off x="2009504" y="4131942"/>
            <a:ext cx="1752600" cy="925562"/>
          </a:xfrm>
          <a:prstGeom prst="roundRect">
            <a:avLst/>
          </a:prstGeom>
        </p:spPr>
        <p:txBody>
          <a:bodyPr anchor="ctr" anchorCtr="0"/>
          <a:lstStyle>
            <a:lvl1pPr marL="63500" indent="0" algn="ctr">
              <a:buNone/>
              <a:defRPr/>
            </a:lvl1pPr>
          </a:lstStyle>
          <a:p>
            <a:r>
              <a:rPr lang="en-US" dirty="0"/>
              <a:t>High Accuracy/</a:t>
            </a:r>
            <a:br>
              <a:rPr lang="en-US" dirty="0"/>
            </a:br>
            <a:r>
              <a:rPr lang="en-US" dirty="0"/>
              <a:t>Intermediate Density</a:t>
            </a:r>
          </a:p>
        </p:txBody>
      </p:sp>
      <p:sp>
        <p:nvSpPr>
          <p:cNvPr id="21" name="Content Placeholder 13"/>
          <p:cNvSpPr>
            <a:spLocks noGrp="1"/>
          </p:cNvSpPr>
          <p:nvPr>
            <p:ph sz="quarter" idx="15"/>
            <p:custDataLst>
              <p:tags r:id="rId7"/>
            </p:custDataLst>
          </p:nvPr>
        </p:nvSpPr>
        <p:spPr>
          <a:xfrm>
            <a:off x="3810000" y="4131942"/>
            <a:ext cx="1752600" cy="925562"/>
          </a:xfrm>
          <a:prstGeom prst="roundRect">
            <a:avLst/>
          </a:prstGeom>
        </p:spPr>
        <p:txBody>
          <a:bodyPr anchor="ctr" anchorCtr="0"/>
          <a:lstStyle>
            <a:lvl1pPr marL="63500" indent="0" algn="ctr">
              <a:buNone/>
              <a:defRPr/>
            </a:lvl1pPr>
          </a:lstStyle>
          <a:p>
            <a:r>
              <a:rPr lang="en-US" dirty="0"/>
              <a:t>Medium Accuracy/</a:t>
            </a:r>
            <a:br>
              <a:rPr lang="en-US" dirty="0"/>
            </a:br>
            <a:r>
              <a:rPr lang="en-US" dirty="0"/>
              <a:t>Intermediate Density</a:t>
            </a:r>
          </a:p>
        </p:txBody>
      </p:sp>
      <p:sp>
        <p:nvSpPr>
          <p:cNvPr id="22" name="Content Placeholder 14"/>
          <p:cNvSpPr>
            <a:spLocks noGrp="1"/>
          </p:cNvSpPr>
          <p:nvPr>
            <p:ph sz="quarter" idx="16"/>
            <p:custDataLst>
              <p:tags r:id="rId8"/>
            </p:custDataLst>
          </p:nvPr>
        </p:nvSpPr>
        <p:spPr>
          <a:xfrm>
            <a:off x="5638800" y="4131942"/>
            <a:ext cx="1752600" cy="925562"/>
          </a:xfrm>
          <a:prstGeom prst="roundRect">
            <a:avLst/>
          </a:prstGeom>
        </p:spPr>
        <p:txBody>
          <a:bodyPr anchor="ctr" anchorCtr="0"/>
          <a:lstStyle>
            <a:lvl1pPr marL="63500" indent="0" algn="ctr">
              <a:buNone/>
              <a:defRPr/>
            </a:lvl1pPr>
          </a:lstStyle>
          <a:p>
            <a:r>
              <a:rPr lang="en-US" dirty="0"/>
              <a:t>Low Accuracy/</a:t>
            </a:r>
            <a:br>
              <a:rPr lang="en-US" dirty="0"/>
            </a:br>
            <a:r>
              <a:rPr lang="en-US" dirty="0"/>
              <a:t>Intermediate Density</a:t>
            </a:r>
          </a:p>
        </p:txBody>
      </p:sp>
      <p:sp>
        <p:nvSpPr>
          <p:cNvPr id="23" name="Content Placeholder 15"/>
          <p:cNvSpPr>
            <a:spLocks noGrp="1"/>
          </p:cNvSpPr>
          <p:nvPr>
            <p:ph sz="quarter" idx="17"/>
            <p:custDataLst>
              <p:tags r:id="rId9"/>
            </p:custDataLst>
          </p:nvPr>
        </p:nvSpPr>
        <p:spPr>
          <a:xfrm>
            <a:off x="2009504" y="5303246"/>
            <a:ext cx="1752600" cy="925562"/>
          </a:xfrm>
          <a:prstGeom prst="roundRect">
            <a:avLst/>
          </a:prstGeom>
        </p:spPr>
        <p:txBody>
          <a:bodyPr anchor="ctr" anchorCtr="0"/>
          <a:lstStyle>
            <a:lvl1pPr marL="63500" indent="0" algn="ctr">
              <a:buNone/>
              <a:defRPr/>
            </a:lvl1pPr>
          </a:lstStyle>
          <a:p>
            <a:r>
              <a:rPr lang="en-US" dirty="0"/>
              <a:t>High Accuracy/</a:t>
            </a:r>
            <a:br>
              <a:rPr lang="en-US" dirty="0"/>
            </a:br>
            <a:r>
              <a:rPr lang="en-US" dirty="0"/>
              <a:t>Coarse Density</a:t>
            </a:r>
          </a:p>
        </p:txBody>
      </p:sp>
      <p:sp>
        <p:nvSpPr>
          <p:cNvPr id="24" name="Content Placeholder 16"/>
          <p:cNvSpPr>
            <a:spLocks noGrp="1"/>
          </p:cNvSpPr>
          <p:nvPr>
            <p:ph sz="quarter" idx="18"/>
            <p:custDataLst>
              <p:tags r:id="rId10"/>
            </p:custDataLst>
          </p:nvPr>
        </p:nvSpPr>
        <p:spPr>
          <a:xfrm>
            <a:off x="3810000" y="5303246"/>
            <a:ext cx="1752600" cy="925562"/>
          </a:xfrm>
          <a:prstGeom prst="roundRect">
            <a:avLst/>
          </a:prstGeom>
        </p:spPr>
        <p:txBody>
          <a:bodyPr anchor="ctr" anchorCtr="0"/>
          <a:lstStyle>
            <a:lvl1pPr marL="63500" indent="0" algn="ctr">
              <a:buNone/>
              <a:defRPr/>
            </a:lvl1pPr>
          </a:lstStyle>
          <a:p>
            <a:r>
              <a:rPr lang="en-US" dirty="0"/>
              <a:t>Medium Accuracy/</a:t>
            </a:r>
            <a:br>
              <a:rPr lang="en-US" dirty="0"/>
            </a:br>
            <a:r>
              <a:rPr lang="en-US" dirty="0"/>
              <a:t>Coarse Density</a:t>
            </a:r>
          </a:p>
        </p:txBody>
      </p:sp>
      <p:sp>
        <p:nvSpPr>
          <p:cNvPr id="25" name="Content Placeholder 17"/>
          <p:cNvSpPr>
            <a:spLocks noGrp="1"/>
          </p:cNvSpPr>
          <p:nvPr>
            <p:ph sz="quarter" idx="19"/>
            <p:custDataLst>
              <p:tags r:id="rId11"/>
            </p:custDataLst>
          </p:nvPr>
        </p:nvSpPr>
        <p:spPr>
          <a:xfrm>
            <a:off x="5638800" y="5303246"/>
            <a:ext cx="1752600" cy="925562"/>
          </a:xfrm>
          <a:prstGeom prst="roundRect">
            <a:avLst/>
          </a:prstGeom>
        </p:spPr>
        <p:txBody>
          <a:bodyPr anchor="ctr" anchorCtr="0"/>
          <a:lstStyle>
            <a:lvl1pPr marL="63500" indent="0" algn="ctr">
              <a:buNone/>
              <a:defRPr/>
            </a:lvl1pPr>
          </a:lstStyle>
          <a:p>
            <a:r>
              <a:rPr lang="en-US" dirty="0"/>
              <a:t>Low Accuracy/</a:t>
            </a:r>
            <a:br>
              <a:rPr lang="en-US" dirty="0"/>
            </a:br>
            <a:r>
              <a:rPr lang="en-US" dirty="0"/>
              <a:t>Coarse Density</a:t>
            </a:r>
          </a:p>
        </p:txBody>
      </p:sp>
      <p:sp>
        <p:nvSpPr>
          <p:cNvPr id="2" name="TextBox 1"/>
          <p:cNvSpPr txBox="1"/>
          <p:nvPr userDrawn="1">
            <p:custDataLst>
              <p:tags r:id="rId12"/>
            </p:custDataLst>
          </p:nvPr>
        </p:nvSpPr>
        <p:spPr>
          <a:xfrm>
            <a:off x="304800" y="-838200"/>
            <a:ext cx="8340745" cy="646331"/>
          </a:xfrm>
          <a:prstGeom prst="rect">
            <a:avLst/>
          </a:prstGeom>
          <a:solidFill>
            <a:srgbClr val="FFC000"/>
          </a:solidFill>
        </p:spPr>
        <p:txBody>
          <a:bodyPr wrap="none" rtlCol="0">
            <a:spAutoFit/>
          </a:bodyPr>
          <a:lstStyle/>
          <a:p>
            <a:r>
              <a:rPr lang="en-US" dirty="0"/>
              <a:t>This is not a real template. I just</a:t>
            </a:r>
            <a:r>
              <a:rPr lang="en-US" baseline="0" dirty="0"/>
              <a:t> used it to put the table in the slide background, </a:t>
            </a:r>
            <a:br>
              <a:rPr lang="en-US" baseline="0" dirty="0"/>
            </a:br>
            <a:r>
              <a:rPr lang="en-US" baseline="0" dirty="0"/>
              <a:t>But you need to recreate the table in PPT for the real slide.</a:t>
            </a:r>
            <a:endParaRPr lang="en-US" dirty="0"/>
          </a:p>
        </p:txBody>
      </p:sp>
    </p:spTree>
    <p:extLst>
      <p:ext uri="{BB962C8B-B14F-4D97-AF65-F5344CB8AC3E}">
        <p14:creationId xmlns:p14="http://schemas.microsoft.com/office/powerpoint/2010/main" val="443041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Tab Interaction">
    <p:spTree>
      <p:nvGrpSpPr>
        <p:cNvPr id="1" name=""/>
        <p:cNvGrpSpPr/>
        <p:nvPr/>
      </p:nvGrpSpPr>
      <p:grpSpPr>
        <a:xfrm>
          <a:off x="0" y="0"/>
          <a:ext cx="0" cy="0"/>
          <a:chOff x="0" y="0"/>
          <a:chExt cx="0" cy="0"/>
        </a:xfrm>
      </p:grpSpPr>
      <p:sp>
        <p:nvSpPr>
          <p:cNvPr id="7" name="Title 12"/>
          <p:cNvSpPr>
            <a:spLocks noGrp="1"/>
          </p:cNvSpPr>
          <p:nvPr>
            <p:ph type="title"/>
            <p:custDataLst>
              <p:tags r:id="rId1"/>
            </p:custDataLst>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17" name="Interaction Prompt"/>
          <p:cNvSpPr>
            <a:spLocks noGrp="1"/>
          </p:cNvSpPr>
          <p:nvPr>
            <p:ph sz="half" idx="1"/>
            <p:custDataLst>
              <p:tags r:id="rId2"/>
            </p:custDataLst>
          </p:nvPr>
        </p:nvSpPr>
        <p:spPr>
          <a:xfrm>
            <a:off x="4800600" y="2124670"/>
            <a:ext cx="3886200" cy="923330"/>
          </a:xfrm>
          <a:prstGeom prst="rect">
            <a:avLst/>
          </a:prstGeom>
        </p:spPr>
        <p:txBody>
          <a:bodyPr wrap="square">
            <a:spAutoFit/>
          </a:bodyPr>
          <a:lstStyle>
            <a:lvl1pPr marL="63500" indent="0">
              <a:spcBef>
                <a:spcPts val="0"/>
              </a:spcBef>
              <a:spcAft>
                <a:spcPts val="1800"/>
              </a:spcAft>
              <a:buNone/>
              <a:defRPr sz="1800" baseline="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a:t>Edit Master text styles</a:t>
            </a:r>
          </a:p>
        </p:txBody>
      </p:sp>
      <p:sp>
        <p:nvSpPr>
          <p:cNvPr id="15" name="Tab 1 Placeholder"/>
          <p:cNvSpPr>
            <a:spLocks noGrp="1"/>
          </p:cNvSpPr>
          <p:nvPr>
            <p:ph sz="quarter" idx="11"/>
            <p:custDataLst>
              <p:tags r:id="rId3"/>
            </p:custDataLst>
          </p:nvPr>
        </p:nvSpPr>
        <p:spPr>
          <a:xfrm>
            <a:off x="1066800" y="319295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0" name="Tab 2 Placeholder"/>
          <p:cNvSpPr>
            <a:spLocks noGrp="1"/>
          </p:cNvSpPr>
          <p:nvPr>
            <p:ph sz="quarter" idx="13"/>
            <p:custDataLst>
              <p:tags r:id="rId4"/>
            </p:custDataLst>
          </p:nvPr>
        </p:nvSpPr>
        <p:spPr>
          <a:xfrm>
            <a:off x="1066800" y="402743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6" name="Rounded Rectangle 5"/>
          <p:cNvSpPr/>
          <p:nvPr userDrawn="1">
            <p:custDataLst>
              <p:tags r:id="rId5"/>
            </p:custDataLst>
          </p:nvPr>
        </p:nvSpPr>
        <p:spPr>
          <a:xfrm>
            <a:off x="4724400" y="2057400"/>
            <a:ext cx="4038600" cy="3810000"/>
          </a:xfrm>
          <a:prstGeom prst="roundRect">
            <a:avLst>
              <a:gd name="adj" fmla="val 4752"/>
            </a:avLst>
          </a:prstGeom>
          <a:noFill/>
          <a:ln>
            <a:solidFill>
              <a:schemeClr val="accent1"/>
            </a:solid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8" name="Picture 38" descr="back-300dpi.jpg">
            <a:hlinkClick r:id="" action="ppaction://hlinkshowjump?jump=previousslide"/>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descr="next-300dpi.jpg">
            <a:hlinkClick r:id="" action="ppaction://hlinkshowjump?jump=nextslide"/>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717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Tab Interaction">
    <p:spTree>
      <p:nvGrpSpPr>
        <p:cNvPr id="1" name=""/>
        <p:cNvGrpSpPr/>
        <p:nvPr/>
      </p:nvGrpSpPr>
      <p:grpSpPr>
        <a:xfrm>
          <a:off x="0" y="0"/>
          <a:ext cx="0" cy="0"/>
          <a:chOff x="0" y="0"/>
          <a:chExt cx="0" cy="0"/>
        </a:xfrm>
      </p:grpSpPr>
      <p:pic>
        <p:nvPicPr>
          <p:cNvPr id="8"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7" descr="next-300dpi.jpg">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2"/>
          <p:cNvSpPr>
            <a:spLocks noGrp="1"/>
          </p:cNvSpPr>
          <p:nvPr>
            <p:ph type="title"/>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21" name="Interaction Prompt"/>
          <p:cNvSpPr>
            <a:spLocks noGrp="1"/>
          </p:cNvSpPr>
          <p:nvPr>
            <p:ph sz="half" idx="1"/>
          </p:nvPr>
        </p:nvSpPr>
        <p:spPr>
          <a:xfrm>
            <a:off x="4800600" y="2124670"/>
            <a:ext cx="3886200" cy="923330"/>
          </a:xfrm>
          <a:prstGeom prst="rect">
            <a:avLst/>
          </a:prstGeom>
        </p:spPr>
        <p:txBody>
          <a:bodyPr wrap="square">
            <a:spAutoFit/>
          </a:bodyPr>
          <a:lstStyle>
            <a:lvl1pPr marL="63500" indent="0">
              <a:spcBef>
                <a:spcPts val="0"/>
              </a:spcBef>
              <a:spcAft>
                <a:spcPts val="1800"/>
              </a:spcAft>
              <a:buNone/>
              <a:defRPr sz="1800" baseline="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a:t>Edit Master text styles</a:t>
            </a:r>
          </a:p>
        </p:txBody>
      </p:sp>
      <p:sp>
        <p:nvSpPr>
          <p:cNvPr id="15" name="Tab 1 Placeholder"/>
          <p:cNvSpPr>
            <a:spLocks noGrp="1"/>
          </p:cNvSpPr>
          <p:nvPr>
            <p:ph sz="quarter" idx="11"/>
          </p:nvPr>
        </p:nvSpPr>
        <p:spPr>
          <a:xfrm>
            <a:off x="1066800" y="274320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1" name="Rounded Rectangle 10"/>
          <p:cNvSpPr/>
          <p:nvPr userDrawn="1">
            <p:custDataLst>
              <p:tags r:id="rId1"/>
            </p:custDataLst>
          </p:nvPr>
        </p:nvSpPr>
        <p:spPr>
          <a:xfrm>
            <a:off x="4724400" y="2057400"/>
            <a:ext cx="4038600" cy="3810000"/>
          </a:xfrm>
          <a:prstGeom prst="roundRect">
            <a:avLst>
              <a:gd name="adj" fmla="val 4752"/>
            </a:avLst>
          </a:prstGeom>
          <a:noFill/>
          <a:ln>
            <a:solidFill>
              <a:schemeClr val="accent1"/>
            </a:solid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0" name="Tab 2 Placeholder"/>
          <p:cNvSpPr>
            <a:spLocks noGrp="1"/>
          </p:cNvSpPr>
          <p:nvPr>
            <p:ph sz="quarter" idx="13"/>
          </p:nvPr>
        </p:nvSpPr>
        <p:spPr>
          <a:xfrm>
            <a:off x="1066800" y="357767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2" name="Tab 3 Placeholder"/>
          <p:cNvSpPr>
            <a:spLocks noGrp="1"/>
          </p:cNvSpPr>
          <p:nvPr>
            <p:ph sz="quarter" idx="15"/>
          </p:nvPr>
        </p:nvSpPr>
        <p:spPr>
          <a:xfrm>
            <a:off x="1066800" y="441215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Tree>
    <p:extLst>
      <p:ext uri="{BB962C8B-B14F-4D97-AF65-F5344CB8AC3E}">
        <p14:creationId xmlns:p14="http://schemas.microsoft.com/office/powerpoint/2010/main" val="1335756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Tab Interaction">
    <p:spTree>
      <p:nvGrpSpPr>
        <p:cNvPr id="1" name=""/>
        <p:cNvGrpSpPr/>
        <p:nvPr/>
      </p:nvGrpSpPr>
      <p:grpSpPr>
        <a:xfrm>
          <a:off x="0" y="0"/>
          <a:ext cx="0" cy="0"/>
          <a:chOff x="0" y="0"/>
          <a:chExt cx="0" cy="0"/>
        </a:xfrm>
      </p:grpSpPr>
      <p:pic>
        <p:nvPicPr>
          <p:cNvPr id="8"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7" descr="next-300dpi.jpg">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userDrawn="1">
            <p:custDataLst>
              <p:tags r:id="rId1"/>
            </p:custDataLst>
          </p:nvPr>
        </p:nvSpPr>
        <p:spPr>
          <a:xfrm>
            <a:off x="4724400" y="2057400"/>
            <a:ext cx="4038600" cy="3810000"/>
          </a:xfrm>
          <a:prstGeom prst="roundRect">
            <a:avLst>
              <a:gd name="adj" fmla="val 4752"/>
            </a:avLst>
          </a:prstGeom>
          <a:solidFill>
            <a:schemeClr val="bg2"/>
          </a:solidFill>
          <a:ln>
            <a:solidFill>
              <a:schemeClr val="accent1"/>
            </a:solid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Interaction Prompt"/>
          <p:cNvSpPr>
            <a:spLocks noGrp="1"/>
          </p:cNvSpPr>
          <p:nvPr>
            <p:ph sz="half" idx="1"/>
          </p:nvPr>
        </p:nvSpPr>
        <p:spPr>
          <a:xfrm>
            <a:off x="4800600" y="2124670"/>
            <a:ext cx="3886200" cy="923330"/>
          </a:xfrm>
          <a:prstGeom prst="rect">
            <a:avLst/>
          </a:prstGeom>
        </p:spPr>
        <p:txBody>
          <a:bodyPr wrap="square">
            <a:spAutoFit/>
          </a:bodyPr>
          <a:lstStyle>
            <a:lvl1pPr marL="63500" indent="0">
              <a:spcBef>
                <a:spcPts val="0"/>
              </a:spcBef>
              <a:spcAft>
                <a:spcPts val="1800"/>
              </a:spcAft>
              <a:buNone/>
              <a:defRPr sz="1800" baseline="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a:t>Edit Master text styles</a:t>
            </a:r>
          </a:p>
        </p:txBody>
      </p:sp>
      <p:sp>
        <p:nvSpPr>
          <p:cNvPr id="7" name="Title 12"/>
          <p:cNvSpPr>
            <a:spLocks noGrp="1"/>
          </p:cNvSpPr>
          <p:nvPr>
            <p:ph type="title"/>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15" name="Tab 1 Placeholder"/>
          <p:cNvSpPr>
            <a:spLocks noGrp="1"/>
          </p:cNvSpPr>
          <p:nvPr>
            <p:ph sz="quarter" idx="11"/>
          </p:nvPr>
        </p:nvSpPr>
        <p:spPr>
          <a:xfrm>
            <a:off x="1066800" y="251460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0" name="Tab 2 Placeholder"/>
          <p:cNvSpPr>
            <a:spLocks noGrp="1"/>
          </p:cNvSpPr>
          <p:nvPr>
            <p:ph sz="quarter" idx="13"/>
          </p:nvPr>
        </p:nvSpPr>
        <p:spPr>
          <a:xfrm>
            <a:off x="1066800" y="334907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9" name="Tab 3 Placeholder"/>
          <p:cNvSpPr>
            <a:spLocks noGrp="1"/>
          </p:cNvSpPr>
          <p:nvPr>
            <p:ph sz="quarter" idx="12"/>
          </p:nvPr>
        </p:nvSpPr>
        <p:spPr>
          <a:xfrm>
            <a:off x="1066800" y="418252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1" name="Tab 4 Placeholder"/>
          <p:cNvSpPr>
            <a:spLocks noGrp="1"/>
          </p:cNvSpPr>
          <p:nvPr>
            <p:ph sz="quarter" idx="14"/>
          </p:nvPr>
        </p:nvSpPr>
        <p:spPr>
          <a:xfrm>
            <a:off x="1066800" y="501700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Tree>
    <p:extLst>
      <p:ext uri="{BB962C8B-B14F-4D97-AF65-F5344CB8AC3E}">
        <p14:creationId xmlns:p14="http://schemas.microsoft.com/office/powerpoint/2010/main" val="3915162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Tab Interaction">
    <p:spTree>
      <p:nvGrpSpPr>
        <p:cNvPr id="1" name=""/>
        <p:cNvGrpSpPr/>
        <p:nvPr/>
      </p:nvGrpSpPr>
      <p:grpSpPr>
        <a:xfrm>
          <a:off x="0" y="0"/>
          <a:ext cx="0" cy="0"/>
          <a:chOff x="0" y="0"/>
          <a:chExt cx="0" cy="0"/>
        </a:xfrm>
      </p:grpSpPr>
      <p:sp>
        <p:nvSpPr>
          <p:cNvPr id="13" name="Rounded Rectangle 12"/>
          <p:cNvSpPr/>
          <p:nvPr userDrawn="1"/>
        </p:nvSpPr>
        <p:spPr>
          <a:xfrm>
            <a:off x="990600" y="1944688"/>
            <a:ext cx="7162800" cy="798512"/>
          </a:xfrm>
          <a:prstGeom prst="roundRect">
            <a:avLst>
              <a:gd name="adj" fmla="val 4752"/>
            </a:avLst>
          </a:prstGeom>
          <a:solidFill>
            <a:schemeClr val="bg2"/>
          </a:solidFill>
          <a:ln>
            <a:solidFill>
              <a:schemeClr val="accent1"/>
            </a:solid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4" name="Picture 38" descr="back-300dpi.jpg">
            <a:hlinkClick r:id="" action="ppaction://hlinkshowjump?jump=previous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7" descr="next-300dpi.jpg">
            <a:hlinkClick r:id="" action="ppaction://hlinkshowjump?jump=next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2"/>
          <p:cNvSpPr>
            <a:spLocks noGrp="1"/>
          </p:cNvSpPr>
          <p:nvPr>
            <p:ph type="title"/>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3" name="Interaction Prompt"/>
          <p:cNvSpPr>
            <a:spLocks noGrp="1"/>
          </p:cNvSpPr>
          <p:nvPr>
            <p:ph sz="half" idx="1"/>
          </p:nvPr>
        </p:nvSpPr>
        <p:spPr>
          <a:xfrm>
            <a:off x="914400" y="2020669"/>
            <a:ext cx="7132320" cy="646331"/>
          </a:xfrm>
          <a:prstGeom prst="rect">
            <a:avLst/>
          </a:prstGeom>
        </p:spPr>
        <p:txBody>
          <a:bodyPr>
            <a:spAutoFit/>
          </a:bodyPr>
          <a:lstStyle>
            <a:lvl1pPr marL="63500" indent="0">
              <a:spcBef>
                <a:spcPts val="0"/>
              </a:spcBef>
              <a:spcAft>
                <a:spcPts val="1800"/>
              </a:spcAft>
              <a:buNone/>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a:t>Edit Master text styles</a:t>
            </a:r>
          </a:p>
        </p:txBody>
      </p:sp>
      <p:sp>
        <p:nvSpPr>
          <p:cNvPr id="15" name="Tab 1 Placeholder"/>
          <p:cNvSpPr>
            <a:spLocks noGrp="1"/>
          </p:cNvSpPr>
          <p:nvPr>
            <p:ph sz="quarter" idx="11"/>
          </p:nvPr>
        </p:nvSpPr>
        <p:spPr>
          <a:xfrm>
            <a:off x="1066800" y="296808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9" name="Tab 2 Placeholder"/>
          <p:cNvSpPr>
            <a:spLocks noGrp="1"/>
          </p:cNvSpPr>
          <p:nvPr>
            <p:ph sz="quarter" idx="12"/>
          </p:nvPr>
        </p:nvSpPr>
        <p:spPr>
          <a:xfrm>
            <a:off x="4648200" y="296808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0" name="Tab 3 Placeholder"/>
          <p:cNvSpPr>
            <a:spLocks noGrp="1"/>
          </p:cNvSpPr>
          <p:nvPr>
            <p:ph sz="quarter" idx="13"/>
          </p:nvPr>
        </p:nvSpPr>
        <p:spPr>
          <a:xfrm>
            <a:off x="1066800" y="380255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1" name="Tab 4 Placeholder"/>
          <p:cNvSpPr>
            <a:spLocks noGrp="1"/>
          </p:cNvSpPr>
          <p:nvPr>
            <p:ph sz="quarter" idx="14"/>
          </p:nvPr>
        </p:nvSpPr>
        <p:spPr>
          <a:xfrm>
            <a:off x="4648200" y="380255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2" name="Tab 5 Placeholder"/>
          <p:cNvSpPr>
            <a:spLocks noGrp="1"/>
          </p:cNvSpPr>
          <p:nvPr>
            <p:ph sz="quarter" idx="15"/>
          </p:nvPr>
        </p:nvSpPr>
        <p:spPr>
          <a:xfrm>
            <a:off x="2862072" y="463703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Tree>
    <p:extLst>
      <p:ext uri="{BB962C8B-B14F-4D97-AF65-F5344CB8AC3E}">
        <p14:creationId xmlns:p14="http://schemas.microsoft.com/office/powerpoint/2010/main" val="11952585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Tab Interaction">
    <p:spTree>
      <p:nvGrpSpPr>
        <p:cNvPr id="1" name=""/>
        <p:cNvGrpSpPr/>
        <p:nvPr/>
      </p:nvGrpSpPr>
      <p:grpSpPr>
        <a:xfrm>
          <a:off x="0" y="0"/>
          <a:ext cx="0" cy="0"/>
          <a:chOff x="0" y="0"/>
          <a:chExt cx="0" cy="0"/>
        </a:xfrm>
      </p:grpSpPr>
      <p:sp>
        <p:nvSpPr>
          <p:cNvPr id="14" name="Rounded Rectangle 13"/>
          <p:cNvSpPr/>
          <p:nvPr userDrawn="1">
            <p:custDataLst>
              <p:tags r:id="rId1"/>
            </p:custDataLst>
          </p:nvPr>
        </p:nvSpPr>
        <p:spPr>
          <a:xfrm>
            <a:off x="990600" y="1944688"/>
            <a:ext cx="7162800" cy="798512"/>
          </a:xfrm>
          <a:prstGeom prst="roundRect">
            <a:avLst>
              <a:gd name="adj" fmla="val 4752"/>
            </a:avLst>
          </a:prstGeom>
          <a:solidFill>
            <a:schemeClr val="bg2"/>
          </a:solidFill>
          <a:ln>
            <a:solidFill>
              <a:schemeClr val="accent1"/>
            </a:solid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6" name="Picture 38" descr="back-300dpi.jpg">
            <a:hlinkClick r:id="" action="ppaction://hlinkshowjump?jump=previousslide"/>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7" descr="next-300dpi.jpg">
            <a:hlinkClick r:id="" action="ppaction://hlinkshowjump?jump=nextslid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2"/>
          <p:cNvSpPr>
            <a:spLocks noGrp="1"/>
          </p:cNvSpPr>
          <p:nvPr>
            <p:ph type="title"/>
            <p:custDataLst>
              <p:tags r:id="rId2"/>
            </p:custDataLst>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18" name="Interaction Prompt"/>
          <p:cNvSpPr>
            <a:spLocks noGrp="1"/>
          </p:cNvSpPr>
          <p:nvPr>
            <p:ph sz="half" idx="1"/>
            <p:custDataLst>
              <p:tags r:id="rId3"/>
            </p:custDataLst>
          </p:nvPr>
        </p:nvSpPr>
        <p:spPr>
          <a:xfrm>
            <a:off x="914400" y="2020669"/>
            <a:ext cx="7132320" cy="369332"/>
          </a:xfrm>
          <a:prstGeom prst="rect">
            <a:avLst/>
          </a:prstGeom>
        </p:spPr>
        <p:txBody>
          <a:bodyPr>
            <a:spAutoFit/>
          </a:bodyPr>
          <a:lstStyle>
            <a:lvl1pPr marL="63500" indent="0">
              <a:spcBef>
                <a:spcPts val="0"/>
              </a:spcBef>
              <a:spcAft>
                <a:spcPts val="1800"/>
              </a:spcAft>
              <a:buNone/>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a:t>Edit Master text styles</a:t>
            </a:r>
          </a:p>
        </p:txBody>
      </p:sp>
      <p:sp>
        <p:nvSpPr>
          <p:cNvPr id="15" name="Tab 1 Placeholder"/>
          <p:cNvSpPr>
            <a:spLocks noGrp="1"/>
          </p:cNvSpPr>
          <p:nvPr>
            <p:ph sz="quarter" idx="11"/>
            <p:custDataLst>
              <p:tags r:id="rId4"/>
            </p:custDataLst>
          </p:nvPr>
        </p:nvSpPr>
        <p:spPr>
          <a:xfrm>
            <a:off x="1066800" y="296808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9" name="Tab 2 Placeholder"/>
          <p:cNvSpPr>
            <a:spLocks noGrp="1"/>
          </p:cNvSpPr>
          <p:nvPr>
            <p:ph sz="quarter" idx="12"/>
            <p:custDataLst>
              <p:tags r:id="rId5"/>
            </p:custDataLst>
          </p:nvPr>
        </p:nvSpPr>
        <p:spPr>
          <a:xfrm>
            <a:off x="4648200" y="296808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0" name="Tab 3 Placeholder"/>
          <p:cNvSpPr>
            <a:spLocks noGrp="1"/>
          </p:cNvSpPr>
          <p:nvPr>
            <p:ph sz="quarter" idx="13"/>
            <p:custDataLst>
              <p:tags r:id="rId6"/>
            </p:custDataLst>
          </p:nvPr>
        </p:nvSpPr>
        <p:spPr>
          <a:xfrm>
            <a:off x="1066800" y="380255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1" name="Tab 4 Placeholder"/>
          <p:cNvSpPr>
            <a:spLocks noGrp="1"/>
          </p:cNvSpPr>
          <p:nvPr>
            <p:ph sz="quarter" idx="14"/>
            <p:custDataLst>
              <p:tags r:id="rId7"/>
            </p:custDataLst>
          </p:nvPr>
        </p:nvSpPr>
        <p:spPr>
          <a:xfrm>
            <a:off x="4648200" y="380255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2" name="Tab 5 Placeholder"/>
          <p:cNvSpPr>
            <a:spLocks noGrp="1"/>
          </p:cNvSpPr>
          <p:nvPr>
            <p:ph sz="quarter" idx="15"/>
            <p:custDataLst>
              <p:tags r:id="rId8"/>
            </p:custDataLst>
          </p:nvPr>
        </p:nvSpPr>
        <p:spPr>
          <a:xfrm>
            <a:off x="1066800" y="463703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3" name="Tab 6 Placeholder"/>
          <p:cNvSpPr>
            <a:spLocks noGrp="1"/>
          </p:cNvSpPr>
          <p:nvPr>
            <p:ph sz="quarter" idx="16"/>
            <p:custDataLst>
              <p:tags r:id="rId9"/>
            </p:custDataLst>
          </p:nvPr>
        </p:nvSpPr>
        <p:spPr>
          <a:xfrm>
            <a:off x="4648200" y="463703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Tree>
    <p:extLst>
      <p:ext uri="{BB962C8B-B14F-4D97-AF65-F5344CB8AC3E}">
        <p14:creationId xmlns:p14="http://schemas.microsoft.com/office/powerpoint/2010/main" val="171557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Tab Interaction">
    <p:spTree>
      <p:nvGrpSpPr>
        <p:cNvPr id="1" name=""/>
        <p:cNvGrpSpPr/>
        <p:nvPr/>
      </p:nvGrpSpPr>
      <p:grpSpPr>
        <a:xfrm>
          <a:off x="0" y="0"/>
          <a:ext cx="0" cy="0"/>
          <a:chOff x="0" y="0"/>
          <a:chExt cx="0" cy="0"/>
        </a:xfrm>
      </p:grpSpPr>
      <p:sp>
        <p:nvSpPr>
          <p:cNvPr id="16" name="Rounded Rectangle 15"/>
          <p:cNvSpPr/>
          <p:nvPr userDrawn="1"/>
        </p:nvSpPr>
        <p:spPr>
          <a:xfrm>
            <a:off x="990600" y="1944688"/>
            <a:ext cx="7162800" cy="798512"/>
          </a:xfrm>
          <a:prstGeom prst="roundRect">
            <a:avLst>
              <a:gd name="adj" fmla="val 4752"/>
            </a:avLst>
          </a:prstGeom>
          <a:solidFill>
            <a:schemeClr val="bg2"/>
          </a:solidFill>
          <a:ln>
            <a:solidFill>
              <a:schemeClr val="accent1"/>
            </a:solid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7" name="Picture 38" descr="back-300dpi.jpg">
            <a:hlinkClick r:id="" action="ppaction://hlinkshowjump?jump=previous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7" descr="next-300dpi.jpg">
            <a:hlinkClick r:id="" action="ppaction://hlinkshowjump?jump=next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2"/>
          <p:cNvSpPr>
            <a:spLocks noGrp="1"/>
          </p:cNvSpPr>
          <p:nvPr>
            <p:ph type="title"/>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18" name="Interaction Prompt"/>
          <p:cNvSpPr>
            <a:spLocks noGrp="1"/>
          </p:cNvSpPr>
          <p:nvPr>
            <p:ph sz="half" idx="1"/>
          </p:nvPr>
        </p:nvSpPr>
        <p:spPr>
          <a:xfrm>
            <a:off x="914400" y="2020669"/>
            <a:ext cx="7132320" cy="369332"/>
          </a:xfrm>
          <a:prstGeom prst="rect">
            <a:avLst/>
          </a:prstGeom>
        </p:spPr>
        <p:txBody>
          <a:bodyPr>
            <a:spAutoFit/>
          </a:bodyPr>
          <a:lstStyle>
            <a:lvl1pPr marL="63500" indent="0">
              <a:spcBef>
                <a:spcPts val="0"/>
              </a:spcBef>
              <a:spcAft>
                <a:spcPts val="1800"/>
              </a:spcAft>
              <a:buNone/>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a:t>Edit Master text styles</a:t>
            </a:r>
          </a:p>
        </p:txBody>
      </p:sp>
      <p:sp>
        <p:nvSpPr>
          <p:cNvPr id="15" name="Tab 1 Placeholder"/>
          <p:cNvSpPr>
            <a:spLocks noGrp="1"/>
          </p:cNvSpPr>
          <p:nvPr>
            <p:ph sz="quarter" idx="11"/>
          </p:nvPr>
        </p:nvSpPr>
        <p:spPr>
          <a:xfrm>
            <a:off x="1066800" y="297180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9" name="Tab 2 Placeholder"/>
          <p:cNvSpPr>
            <a:spLocks noGrp="1"/>
          </p:cNvSpPr>
          <p:nvPr>
            <p:ph sz="quarter" idx="12"/>
          </p:nvPr>
        </p:nvSpPr>
        <p:spPr>
          <a:xfrm>
            <a:off x="4648200" y="297180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0" name="Tab 3 Placeholder"/>
          <p:cNvSpPr>
            <a:spLocks noGrp="1"/>
          </p:cNvSpPr>
          <p:nvPr>
            <p:ph sz="quarter" idx="13"/>
          </p:nvPr>
        </p:nvSpPr>
        <p:spPr>
          <a:xfrm>
            <a:off x="1066800" y="380627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1" name="Tab 4 Placeholder"/>
          <p:cNvSpPr>
            <a:spLocks noGrp="1"/>
          </p:cNvSpPr>
          <p:nvPr>
            <p:ph sz="quarter" idx="14"/>
          </p:nvPr>
        </p:nvSpPr>
        <p:spPr>
          <a:xfrm>
            <a:off x="4648200" y="380627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2" name="Tab 5 Placeholder"/>
          <p:cNvSpPr>
            <a:spLocks noGrp="1"/>
          </p:cNvSpPr>
          <p:nvPr>
            <p:ph sz="quarter" idx="15"/>
          </p:nvPr>
        </p:nvSpPr>
        <p:spPr>
          <a:xfrm>
            <a:off x="1066800" y="464075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3" name="Tab 6 Placeholder"/>
          <p:cNvSpPr>
            <a:spLocks noGrp="1"/>
          </p:cNvSpPr>
          <p:nvPr>
            <p:ph sz="quarter" idx="16"/>
          </p:nvPr>
        </p:nvSpPr>
        <p:spPr>
          <a:xfrm>
            <a:off x="4648200" y="464075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4" name="Tab 7 Placeholder"/>
          <p:cNvSpPr>
            <a:spLocks noGrp="1"/>
          </p:cNvSpPr>
          <p:nvPr>
            <p:ph sz="quarter" idx="17"/>
          </p:nvPr>
        </p:nvSpPr>
        <p:spPr>
          <a:xfrm>
            <a:off x="2855976" y="547523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Tree>
    <p:extLst>
      <p:ext uri="{BB962C8B-B14F-4D97-AF65-F5344CB8AC3E}">
        <p14:creationId xmlns:p14="http://schemas.microsoft.com/office/powerpoint/2010/main" val="3185112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 Tab Interaction">
    <p:spTree>
      <p:nvGrpSpPr>
        <p:cNvPr id="1" name=""/>
        <p:cNvGrpSpPr/>
        <p:nvPr/>
      </p:nvGrpSpPr>
      <p:grpSpPr>
        <a:xfrm>
          <a:off x="0" y="0"/>
          <a:ext cx="0" cy="0"/>
          <a:chOff x="0" y="0"/>
          <a:chExt cx="0" cy="0"/>
        </a:xfrm>
      </p:grpSpPr>
      <p:sp>
        <p:nvSpPr>
          <p:cNvPr id="17" name="Rounded Rectangle 16"/>
          <p:cNvSpPr/>
          <p:nvPr userDrawn="1"/>
        </p:nvSpPr>
        <p:spPr>
          <a:xfrm>
            <a:off x="990600" y="1905000"/>
            <a:ext cx="7162800" cy="798513"/>
          </a:xfrm>
          <a:prstGeom prst="roundRect">
            <a:avLst>
              <a:gd name="adj" fmla="val 4752"/>
            </a:avLst>
          </a:prstGeom>
          <a:solidFill>
            <a:schemeClr val="bg2"/>
          </a:solidFill>
          <a:ln>
            <a:solidFill>
              <a:schemeClr val="accent1"/>
            </a:solidFill>
          </a:ln>
          <a:effectLst>
            <a:outerShdw blurRad="50800" dist="38100" dir="270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9" name="Picture 38" descr="back-300dpi.jpg">
            <a:hlinkClick r:id="" action="ppaction://hlinkshowjump?jump=previous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ext-300dpi.jpg">
            <a:hlinkClick r:id="" action="ppaction://hlinkshowjump?jump=next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2"/>
          <p:cNvSpPr>
            <a:spLocks noGrp="1"/>
          </p:cNvSpPr>
          <p:nvPr>
            <p:ph type="title"/>
          </p:nvPr>
        </p:nvSpPr>
        <p:spPr>
          <a:xfrm>
            <a:off x="914400" y="1371600"/>
            <a:ext cx="71628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18" name="Interaction Prompt"/>
          <p:cNvSpPr>
            <a:spLocks noGrp="1"/>
          </p:cNvSpPr>
          <p:nvPr>
            <p:ph sz="half" idx="1"/>
          </p:nvPr>
        </p:nvSpPr>
        <p:spPr>
          <a:xfrm>
            <a:off x="914400" y="1981045"/>
            <a:ext cx="7132320" cy="369332"/>
          </a:xfrm>
          <a:prstGeom prst="rect">
            <a:avLst/>
          </a:prstGeom>
        </p:spPr>
        <p:txBody>
          <a:bodyPr>
            <a:spAutoFit/>
          </a:bodyPr>
          <a:lstStyle>
            <a:lvl1pPr marL="63500" indent="0">
              <a:spcBef>
                <a:spcPts val="0"/>
              </a:spcBef>
              <a:spcAft>
                <a:spcPts val="1800"/>
              </a:spcAft>
              <a:buNone/>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a:t>Edit Master text styles</a:t>
            </a:r>
          </a:p>
        </p:txBody>
      </p:sp>
      <p:sp>
        <p:nvSpPr>
          <p:cNvPr id="15" name="Tab 1 Placeholder"/>
          <p:cNvSpPr>
            <a:spLocks noGrp="1"/>
          </p:cNvSpPr>
          <p:nvPr>
            <p:ph sz="quarter" idx="11"/>
          </p:nvPr>
        </p:nvSpPr>
        <p:spPr>
          <a:xfrm>
            <a:off x="1066800" y="281940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9" name="Tab 2 Placeholder"/>
          <p:cNvSpPr>
            <a:spLocks noGrp="1"/>
          </p:cNvSpPr>
          <p:nvPr>
            <p:ph sz="quarter" idx="12"/>
          </p:nvPr>
        </p:nvSpPr>
        <p:spPr>
          <a:xfrm>
            <a:off x="4648200" y="2819400"/>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0" name="Tab 3 Placeholder"/>
          <p:cNvSpPr>
            <a:spLocks noGrp="1"/>
          </p:cNvSpPr>
          <p:nvPr>
            <p:ph sz="quarter" idx="13"/>
          </p:nvPr>
        </p:nvSpPr>
        <p:spPr>
          <a:xfrm>
            <a:off x="1066800" y="365387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1" name="Tab 4 Placeholder"/>
          <p:cNvSpPr>
            <a:spLocks noGrp="1"/>
          </p:cNvSpPr>
          <p:nvPr>
            <p:ph sz="quarter" idx="14"/>
          </p:nvPr>
        </p:nvSpPr>
        <p:spPr>
          <a:xfrm>
            <a:off x="4648200" y="3653879"/>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2" name="Tab 5 Placeholder"/>
          <p:cNvSpPr>
            <a:spLocks noGrp="1"/>
          </p:cNvSpPr>
          <p:nvPr>
            <p:ph sz="quarter" idx="15"/>
          </p:nvPr>
        </p:nvSpPr>
        <p:spPr>
          <a:xfrm>
            <a:off x="1066800" y="448835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3" name="Tab 6 Placeholder"/>
          <p:cNvSpPr>
            <a:spLocks noGrp="1"/>
          </p:cNvSpPr>
          <p:nvPr>
            <p:ph sz="quarter" idx="16"/>
          </p:nvPr>
        </p:nvSpPr>
        <p:spPr>
          <a:xfrm>
            <a:off x="4648200" y="448835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a:t>Edit Master text styles</a:t>
            </a:r>
          </a:p>
        </p:txBody>
      </p:sp>
      <p:sp>
        <p:nvSpPr>
          <p:cNvPr id="14" name="Tab 7 Placeholder"/>
          <p:cNvSpPr>
            <a:spLocks noGrp="1"/>
          </p:cNvSpPr>
          <p:nvPr>
            <p:ph sz="quarter" idx="17"/>
          </p:nvPr>
        </p:nvSpPr>
        <p:spPr>
          <a:xfrm>
            <a:off x="1066800" y="532283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
        <p:nvSpPr>
          <p:cNvPr id="16" name="Tab 8 Placeholder"/>
          <p:cNvSpPr>
            <a:spLocks noGrp="1"/>
          </p:cNvSpPr>
          <p:nvPr>
            <p:ph sz="quarter" idx="18"/>
          </p:nvPr>
        </p:nvSpPr>
        <p:spPr>
          <a:xfrm>
            <a:off x="4648200" y="5322838"/>
            <a:ext cx="3383280" cy="696962"/>
          </a:xfrm>
          <a:prstGeom prst="roundRect">
            <a:avLst/>
          </a:prstGeom>
          <a:solidFill>
            <a:srgbClr val="6DC8B3"/>
          </a:solidFill>
          <a:ln>
            <a:solidFill>
              <a:srgbClr val="47C8AB"/>
            </a:solidFill>
          </a:ln>
        </p:spPr>
        <p:txBody>
          <a:bodyPr anchor="ctr" anchorCtr="0"/>
          <a:lstStyle>
            <a:lvl1pPr marL="63500" indent="0" algn="ctr">
              <a:spcBef>
                <a:spcPts val="0"/>
              </a:spcBef>
              <a:spcAft>
                <a:spcPts val="1800"/>
              </a:spcAft>
              <a:buNone/>
              <a:defRPr sz="1800" b="1">
                <a:solidFill>
                  <a:schemeClr val="bg2"/>
                </a:solidFill>
                <a:latin typeface="+mn-lt"/>
              </a:defRPr>
            </a:lvl1pPr>
            <a:lvl2pPr marL="292100" indent="0">
              <a:spcBef>
                <a:spcPts val="0"/>
              </a:spcBef>
              <a:spcAft>
                <a:spcPts val="1800"/>
              </a:spcAft>
              <a:buNone/>
              <a:defRPr sz="1800">
                <a:solidFill>
                  <a:schemeClr val="tx1"/>
                </a:solidFill>
                <a:latin typeface="+mn-lt"/>
              </a:defRPr>
            </a:lvl2pPr>
            <a:lvl3pPr>
              <a:spcBef>
                <a:spcPts val="0"/>
              </a:spcBef>
              <a:spcAft>
                <a:spcPts val="1800"/>
              </a:spcAft>
              <a:defRPr/>
            </a:lvl3pPr>
            <a:lvl4pPr>
              <a:spcBef>
                <a:spcPts val="0"/>
              </a:spcBef>
              <a:spcAft>
                <a:spcPts val="1800"/>
              </a:spcAft>
              <a:defRPr/>
            </a:lvl4pPr>
          </a:lstStyle>
          <a:p>
            <a:pPr lvl="0"/>
            <a:r>
              <a:rPr lang="en-US" dirty="0"/>
              <a:t>Edit Master text styles</a:t>
            </a:r>
          </a:p>
        </p:txBody>
      </p:sp>
    </p:spTree>
    <p:extLst>
      <p:ext uri="{BB962C8B-B14F-4D97-AF65-F5344CB8AC3E}">
        <p14:creationId xmlns:p14="http://schemas.microsoft.com/office/powerpoint/2010/main" val="3500346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 Tab Popups No Background">
    <p:spTree>
      <p:nvGrpSpPr>
        <p:cNvPr id="1" name=""/>
        <p:cNvGrpSpPr/>
        <p:nvPr/>
      </p:nvGrpSpPr>
      <p:grpSpPr>
        <a:xfrm>
          <a:off x="0" y="0"/>
          <a:ext cx="0" cy="0"/>
          <a:chOff x="0" y="0"/>
          <a:chExt cx="0" cy="0"/>
        </a:xfrm>
      </p:grpSpPr>
      <p:sp>
        <p:nvSpPr>
          <p:cNvPr id="5" name="Rectangle 4"/>
          <p:cNvSpPr/>
          <p:nvPr userDrawn="1">
            <p:custDataLst>
              <p:tags r:id="rId1"/>
            </p:custDataLst>
          </p:nvPr>
        </p:nvSpPr>
        <p:spPr>
          <a:xfrm>
            <a:off x="0" y="1027113"/>
            <a:ext cx="9144000" cy="56784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75E4B"/>
              </a:solidFill>
            </a:endParaRPr>
          </a:p>
        </p:txBody>
      </p:sp>
      <p:sp>
        <p:nvSpPr>
          <p:cNvPr id="2" name="Rectangle 1"/>
          <p:cNvSpPr/>
          <p:nvPr userDrawn="1">
            <p:custDataLst>
              <p:tags r:id="rId2"/>
            </p:custDataLst>
          </p:nvPr>
        </p:nvSpPr>
        <p:spPr>
          <a:xfrm>
            <a:off x="838200" y="1295400"/>
            <a:ext cx="8153400" cy="51816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2"/>
          <p:cNvSpPr>
            <a:spLocks noGrp="1"/>
          </p:cNvSpPr>
          <p:nvPr>
            <p:ph type="title"/>
            <p:custDataLst>
              <p:tags r:id="rId3"/>
            </p:custDataLst>
          </p:nvPr>
        </p:nvSpPr>
        <p:spPr>
          <a:xfrm>
            <a:off x="914400" y="1371600"/>
            <a:ext cx="80772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18" name="Page Content"/>
          <p:cNvSpPr>
            <a:spLocks noGrp="1"/>
          </p:cNvSpPr>
          <p:nvPr>
            <p:ph sz="half" idx="1"/>
            <p:custDataLst>
              <p:tags r:id="rId4"/>
            </p:custDataLst>
          </p:nvPr>
        </p:nvSpPr>
        <p:spPr>
          <a:xfrm>
            <a:off x="914400" y="1813560"/>
            <a:ext cx="8077200" cy="4672584"/>
          </a:xfrm>
          <a:prstGeom prst="rect">
            <a:avLst/>
          </a:prstGeom>
          <a:noFill/>
        </p:spPr>
        <p:txBody>
          <a:bodyPr wrap="square">
            <a:spAutoFit/>
          </a:bodyPr>
          <a:lstStyle>
            <a:lvl1pPr marL="63500" indent="0">
              <a:spcBef>
                <a:spcPts val="0"/>
              </a:spcBef>
              <a:spcAft>
                <a:spcPts val="1800"/>
              </a:spcAft>
              <a:buNone/>
              <a:defRPr sz="1800">
                <a:solidFill>
                  <a:schemeClr val="tx1"/>
                </a:solidFill>
                <a:latin typeface="+mn-lt"/>
              </a:defRPr>
            </a:lvl1pPr>
            <a:lvl2pPr>
              <a:spcBef>
                <a:spcPts val="0"/>
              </a:spcBef>
              <a:spcAft>
                <a:spcPts val="1800"/>
              </a:spcAft>
              <a:defRPr sz="1800">
                <a:solidFill>
                  <a:schemeClr val="tx1"/>
                </a:solidFill>
                <a:latin typeface="+mn-lt"/>
              </a:defRPr>
            </a:lvl2pPr>
            <a:lvl3pPr>
              <a:spcBef>
                <a:spcPts val="0"/>
              </a:spcBef>
              <a:spcAft>
                <a:spcPts val="1800"/>
              </a:spcAft>
              <a:defRPr sz="1800"/>
            </a:lvl3pPr>
            <a:lvl4pPr>
              <a:spcBef>
                <a:spcPts val="0"/>
              </a:spcBef>
              <a:spcAft>
                <a:spcPts val="1800"/>
              </a:spcAft>
              <a:defRPr sz="1800"/>
            </a:lvl4pPr>
            <a:lvl5pPr>
              <a:spcBef>
                <a:spcPts val="0"/>
              </a:spcBef>
              <a:spcAft>
                <a:spcPts val="1800"/>
              </a:spcAft>
              <a:defRPr sz="1800"/>
            </a:lvl5pPr>
            <a:lvl6pPr>
              <a:defRPr sz="1800"/>
            </a:lvl6pPr>
            <a:lvl7pPr>
              <a:defRPr sz="1800"/>
            </a:lvl7pPr>
            <a:lvl8pPr>
              <a:defRPr sz="1800"/>
            </a:lvl8pPr>
            <a:lvl9pPr>
              <a:defRPr sz="1800"/>
            </a:lvl9pPr>
          </a:lstStyle>
          <a:p>
            <a:pPr lvl="0"/>
            <a:r>
              <a:rPr lang="en-US" dirty="0"/>
              <a:t>Edit Master text styles</a:t>
            </a:r>
          </a:p>
        </p:txBody>
      </p:sp>
    </p:spTree>
    <p:extLst>
      <p:ext uri="{BB962C8B-B14F-4D97-AF65-F5344CB8AC3E}">
        <p14:creationId xmlns:p14="http://schemas.microsoft.com/office/powerpoint/2010/main" val="3356335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88835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7" name="Picture 37" descr="next-300dpi.jpg">
            <a:hlinkClick r:id="" action="ppaction://hlinkshowjump?jump=nextslide"/>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1"/>
            <p:custDataLst>
              <p:tags r:id="rId1"/>
            </p:custDataLst>
          </p:nvPr>
        </p:nvSpPr>
        <p:spPr>
          <a:xfrm>
            <a:off x="914400" y="1447800"/>
            <a:ext cx="3733800" cy="609600"/>
          </a:xfrm>
          <a:prstGeom prst="rect">
            <a:avLst/>
          </a:prstGeom>
        </p:spPr>
        <p:txBody>
          <a:bodyPr/>
          <a:lstStyle>
            <a:lvl1pPr marL="0" indent="0">
              <a:buNone/>
              <a:defRPr sz="2400" baseline="0">
                <a:solidFill>
                  <a:schemeClr val="tx1"/>
                </a:solidFill>
              </a:defRPr>
            </a:lvl1pPr>
          </a:lstStyle>
          <a:p>
            <a:pPr lvl="0"/>
            <a:r>
              <a:rPr lang="en-US" dirty="0"/>
              <a:t>Click to edit Master text styles</a:t>
            </a:r>
          </a:p>
        </p:txBody>
      </p:sp>
      <p:sp>
        <p:nvSpPr>
          <p:cNvPr id="22" name="Text Placeholder 21"/>
          <p:cNvSpPr>
            <a:spLocks noGrp="1"/>
          </p:cNvSpPr>
          <p:nvPr>
            <p:ph type="body" sz="quarter" idx="12"/>
            <p:custDataLst>
              <p:tags r:id="rId2"/>
            </p:custDataLst>
          </p:nvPr>
        </p:nvSpPr>
        <p:spPr>
          <a:xfrm>
            <a:off x="914400" y="2209800"/>
            <a:ext cx="3733800" cy="1143000"/>
          </a:xfrm>
          <a:prstGeom prst="rect">
            <a:avLst/>
          </a:prstGeom>
        </p:spPr>
        <p:txBody>
          <a:bodyPr/>
          <a:lstStyle>
            <a:lvl1pPr marL="0" indent="0">
              <a:buNone/>
              <a:defRPr sz="2400">
                <a:solidFill>
                  <a:schemeClr val="tx1"/>
                </a:solidFill>
              </a:defRPr>
            </a:lvl1pPr>
          </a:lstStyle>
          <a:p>
            <a:pPr lvl="0"/>
            <a:r>
              <a:rPr lang="en-US" dirty="0"/>
              <a:t>Click to edit Master text styles</a:t>
            </a:r>
          </a:p>
        </p:txBody>
      </p:sp>
      <p:sp>
        <p:nvSpPr>
          <p:cNvPr id="24" name="Text Placeholder 23"/>
          <p:cNvSpPr>
            <a:spLocks noGrp="1"/>
          </p:cNvSpPr>
          <p:nvPr>
            <p:ph type="body" sz="quarter" idx="13"/>
            <p:custDataLst>
              <p:tags r:id="rId3"/>
            </p:custDataLst>
          </p:nvPr>
        </p:nvSpPr>
        <p:spPr>
          <a:xfrm>
            <a:off x="914400" y="3581400"/>
            <a:ext cx="3733800" cy="609600"/>
          </a:xfrm>
          <a:prstGeom prst="rect">
            <a:avLst/>
          </a:prstGeom>
        </p:spPr>
        <p:txBody>
          <a:bodyPr/>
          <a:lstStyle>
            <a:lvl1pPr marL="0" indent="0">
              <a:buNone/>
              <a:defRPr sz="2400">
                <a:solidFill>
                  <a:schemeClr val="tx1"/>
                </a:solidFill>
              </a:defRPr>
            </a:lvl1pPr>
          </a:lstStyle>
          <a:p>
            <a:pPr lvl="0"/>
            <a:r>
              <a:rPr lang="en-US" dirty="0"/>
              <a:t>Click to edit Master text styles</a:t>
            </a:r>
          </a:p>
        </p:txBody>
      </p:sp>
      <p:sp>
        <p:nvSpPr>
          <p:cNvPr id="26" name="Text Placeholder 25"/>
          <p:cNvSpPr>
            <a:spLocks noGrp="1"/>
          </p:cNvSpPr>
          <p:nvPr>
            <p:ph type="body" sz="quarter" idx="14"/>
            <p:custDataLst>
              <p:tags r:id="rId4"/>
            </p:custDataLst>
          </p:nvPr>
        </p:nvSpPr>
        <p:spPr>
          <a:xfrm>
            <a:off x="914400" y="4572000"/>
            <a:ext cx="3733800" cy="762000"/>
          </a:xfrm>
          <a:prstGeom prst="rect">
            <a:avLst/>
          </a:prstGeom>
        </p:spPr>
        <p:txBody>
          <a:bodyPr/>
          <a:lstStyle>
            <a:lvl1pPr marL="0" indent="0">
              <a:buNone/>
              <a:defRPr sz="2400">
                <a:solidFill>
                  <a:schemeClr val="tx1"/>
                </a:solidFill>
              </a:defRPr>
            </a:lvl1pPr>
          </a:lstStyle>
          <a:p>
            <a:pPr lvl="0"/>
            <a:r>
              <a:rPr lang="en-US" dirty="0"/>
              <a:t>Click to edit Master text styles</a:t>
            </a:r>
          </a:p>
        </p:txBody>
      </p:sp>
      <p:sp>
        <p:nvSpPr>
          <p:cNvPr id="28" name="Picture Placeholder 27"/>
          <p:cNvSpPr>
            <a:spLocks noGrp="1"/>
          </p:cNvSpPr>
          <p:nvPr>
            <p:ph type="pic" sz="quarter" idx="15"/>
          </p:nvPr>
        </p:nvSpPr>
        <p:spPr>
          <a:xfrm>
            <a:off x="4724400" y="1371600"/>
            <a:ext cx="3962400" cy="3810000"/>
          </a:xfrm>
          <a:prstGeom prst="rect">
            <a:avLst/>
          </a:prstGeom>
        </p:spPr>
        <p:txBody>
          <a:bodyPr/>
          <a:lstStyle>
            <a:lvl1pPr>
              <a:buNone/>
              <a:defRPr/>
            </a:lvl1pPr>
          </a:lstStyle>
          <a:p>
            <a:pPr lvl="0"/>
            <a:endParaRPr lang="en-US" noProof="0" dirty="0"/>
          </a:p>
        </p:txBody>
      </p:sp>
    </p:spTree>
    <p:extLst>
      <p:ext uri="{BB962C8B-B14F-4D97-AF65-F5344CB8AC3E}">
        <p14:creationId xmlns:p14="http://schemas.microsoft.com/office/powerpoint/2010/main" val="48669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Lesson Introduction">
    <p:spTree>
      <p:nvGrpSpPr>
        <p:cNvPr id="1" name=""/>
        <p:cNvGrpSpPr/>
        <p:nvPr/>
      </p:nvGrpSpPr>
      <p:grpSpPr>
        <a:xfrm>
          <a:off x="0" y="0"/>
          <a:ext cx="0" cy="0"/>
          <a:chOff x="0" y="0"/>
          <a:chExt cx="0" cy="0"/>
        </a:xfrm>
      </p:grpSpPr>
      <p:pic>
        <p:nvPicPr>
          <p:cNvPr id="6" name="Picture 37" descr="next-300dpi.jpg">
            <a:hlinkClick r:id="" action="ppaction://hlinkshowjump?jump=nextslide"/>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descr="back-300dpi.jpg">
            <a:hlinkClick r:id="" action="ppaction://hlinkshowjump?jump=previousslide"/>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nip Single Corner Rectangle 7"/>
          <p:cNvSpPr/>
          <p:nvPr userDrawn="1">
            <p:custDataLst>
              <p:tags r:id="rId1"/>
            </p:custDataLst>
          </p:nvPr>
        </p:nvSpPr>
        <p:spPr bwMode="auto">
          <a:xfrm>
            <a:off x="0" y="5927725"/>
            <a:ext cx="4495800" cy="777875"/>
          </a:xfrm>
          <a:prstGeom prst="snip1Rect">
            <a:avLst>
              <a:gd name="adj" fmla="val 50000"/>
            </a:avLst>
          </a:prstGeom>
          <a:solidFill>
            <a:srgbClr val="D77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ound Same Side Corner Rectangle 8"/>
          <p:cNvSpPr/>
          <p:nvPr userDrawn="1">
            <p:custDataLst>
              <p:tags r:id="rId2"/>
            </p:custDataLst>
          </p:nvPr>
        </p:nvSpPr>
        <p:spPr bwMode="auto">
          <a:xfrm>
            <a:off x="25400" y="5965825"/>
            <a:ext cx="4851400" cy="685800"/>
          </a:xfrm>
          <a:prstGeom prst="round2SameRect">
            <a:avLst>
              <a:gd name="adj1" fmla="val 33333"/>
              <a:gd name="adj2" fmla="val 0"/>
            </a:avLst>
          </a:prstGeom>
          <a:gradFill flip="none" rotWithShape="1">
            <a:gsLst>
              <a:gs pos="20000">
                <a:srgbClr val="05325A"/>
              </a:gs>
              <a:gs pos="100000">
                <a:srgbClr val="01C5FA">
                  <a:alpha val="35000"/>
                </a:srgbClr>
              </a:gs>
              <a:gs pos="100000">
                <a:srgbClr val="48C01B"/>
              </a:gs>
              <a:gs pos="75000">
                <a:srgbClr val="93E076"/>
              </a:gs>
            </a:gsLst>
            <a:lin ang="18900000" scaled="1"/>
            <a:tileRect/>
          </a:gradFill>
          <a:ln w="28575">
            <a:solidFill>
              <a:srgbClr val="93E0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2" name="Text Placeholder 19"/>
          <p:cNvSpPr txBox="1">
            <a:spLocks/>
          </p:cNvSpPr>
          <p:nvPr userDrawn="1">
            <p:custDataLst>
              <p:tags r:id="rId3"/>
            </p:custDataLst>
          </p:nvPr>
        </p:nvSpPr>
        <p:spPr bwMode="auto">
          <a:xfrm>
            <a:off x="914400" y="5999163"/>
            <a:ext cx="3733800" cy="457200"/>
          </a:xfrm>
          <a:prstGeom prst="rect">
            <a:avLst/>
          </a:prstGeom>
        </p:spPr>
        <p:txBody>
          <a:bodyPr/>
          <a:lstStyle/>
          <a:p>
            <a:pPr marL="52388" indent="11113">
              <a:spcAft>
                <a:spcPts val="1800"/>
              </a:spcAft>
              <a:buFont typeface="Arial" charset="0"/>
              <a:buNone/>
              <a:defRPr/>
            </a:pPr>
            <a:endParaRPr lang="en-US" sz="1600" dirty="0">
              <a:solidFill>
                <a:schemeClr val="bg2"/>
              </a:solidFill>
              <a:effectLst>
                <a:outerShdw blurRad="38100" dist="38100" dir="2700000" algn="tl">
                  <a:srgbClr val="000000">
                    <a:alpha val="43137"/>
                  </a:srgbClr>
                </a:outerShdw>
              </a:effectLst>
              <a:cs typeface="Arial" pitchFamily="34" charset="0"/>
            </a:endParaRPr>
          </a:p>
        </p:txBody>
      </p:sp>
      <p:pic>
        <p:nvPicPr>
          <p:cNvPr id="13" name="Picture 28" descr="C:\Documents and Settings\14678\Desktop\images\NHI-Clock_02.png"/>
          <p:cNvPicPr>
            <a:picLocks noChangeAspect="1" noChangeArrowheads="1"/>
          </p:cNvPicPr>
          <p:nvPr userDrawn="1"/>
        </p:nvPicPr>
        <p:blipFill>
          <a:blip r:embed="rId11">
            <a:lum bright="-10000"/>
            <a:extLst>
              <a:ext uri="{28A0092B-C50C-407E-A947-70E740481C1C}">
                <a14:useLocalDpi xmlns:a14="http://schemas.microsoft.com/office/drawing/2010/main" val="0"/>
              </a:ext>
            </a:extLst>
          </a:blip>
          <a:srcRect/>
          <a:stretch>
            <a:fillRect/>
          </a:stretch>
        </p:blipFill>
        <p:spPr bwMode="auto">
          <a:xfrm>
            <a:off x="76200" y="56896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2"/>
          <p:cNvSpPr>
            <a:spLocks noGrp="1"/>
          </p:cNvSpPr>
          <p:nvPr>
            <p:ph type="title"/>
            <p:custDataLst>
              <p:tags r:id="rId4"/>
            </p:custDataLst>
          </p:nvPr>
        </p:nvSpPr>
        <p:spPr>
          <a:xfrm>
            <a:off x="914400" y="1371600"/>
            <a:ext cx="7086600" cy="487362"/>
          </a:xfrm>
          <a:prstGeom prst="rect">
            <a:avLst/>
          </a:prstGeom>
        </p:spPr>
        <p:txBody>
          <a:bodyPr anchor="t"/>
          <a:lstStyle>
            <a:lvl1pPr>
              <a:defRPr sz="1800" b="1" i="0">
                <a:solidFill>
                  <a:schemeClr val="tx1"/>
                </a:solidFill>
                <a:latin typeface="+mn-lt"/>
              </a:defRPr>
            </a:lvl1pPr>
          </a:lstStyle>
          <a:p>
            <a:r>
              <a:rPr lang="en-US" dirty="0"/>
              <a:t>Click to edit Master title style</a:t>
            </a:r>
          </a:p>
        </p:txBody>
      </p:sp>
      <p:sp>
        <p:nvSpPr>
          <p:cNvPr id="15" name="Text Placeholder 11"/>
          <p:cNvSpPr>
            <a:spLocks noGrp="1"/>
          </p:cNvSpPr>
          <p:nvPr>
            <p:ph type="body" sz="quarter" idx="10"/>
            <p:custDataLst>
              <p:tags r:id="rId5"/>
            </p:custDataLst>
          </p:nvPr>
        </p:nvSpPr>
        <p:spPr>
          <a:xfrm>
            <a:off x="914400" y="1981200"/>
            <a:ext cx="7086600" cy="369332"/>
          </a:xfrm>
          <a:prstGeom prst="rect">
            <a:avLst/>
          </a:prstGeom>
        </p:spPr>
        <p:txBody>
          <a:bodyPr wrap="square">
            <a:spAutoFit/>
          </a:bodyPr>
          <a:lstStyle>
            <a:lvl1pPr marL="0" indent="0">
              <a:buNone/>
              <a:defRPr sz="1800">
                <a:solidFill>
                  <a:schemeClr val="tx1"/>
                </a:solidFill>
                <a:latin typeface="+mn-lt"/>
              </a:defRPr>
            </a:lvl1pPr>
            <a:lvl2pPr>
              <a:buNone/>
              <a:defRPr/>
            </a:lvl2pPr>
            <a:lvl3pPr>
              <a:buNone/>
              <a:defRPr/>
            </a:lvl3pPr>
            <a:lvl4pPr>
              <a:buNone/>
              <a:defRPr/>
            </a:lvl4pPr>
            <a:lvl5pPr>
              <a:buNone/>
              <a:defRPr/>
            </a:lvl5pPr>
          </a:lstStyle>
          <a:p>
            <a:pPr lvl="0"/>
            <a:endParaRPr lang="en-US" dirty="0"/>
          </a:p>
        </p:txBody>
      </p:sp>
      <p:sp>
        <p:nvSpPr>
          <p:cNvPr id="11" name="Text Placeholder 10"/>
          <p:cNvSpPr>
            <a:spLocks noGrp="1"/>
          </p:cNvSpPr>
          <p:nvPr>
            <p:ph type="body" sz="quarter" idx="13"/>
            <p:custDataLst>
              <p:tags r:id="rId6"/>
            </p:custDataLst>
          </p:nvPr>
        </p:nvSpPr>
        <p:spPr>
          <a:xfrm>
            <a:off x="914400" y="2438400"/>
            <a:ext cx="7086600" cy="3048000"/>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18" name="Text Placeholder 15"/>
          <p:cNvSpPr>
            <a:spLocks noGrp="1"/>
          </p:cNvSpPr>
          <p:nvPr>
            <p:ph type="body" sz="quarter" idx="14"/>
            <p:custDataLst>
              <p:tags r:id="rId7"/>
            </p:custDataLst>
          </p:nvPr>
        </p:nvSpPr>
        <p:spPr>
          <a:xfrm>
            <a:off x="1066800" y="6003925"/>
            <a:ext cx="3581400" cy="609600"/>
          </a:xfrm>
          <a:prstGeom prst="rect">
            <a:avLst/>
          </a:prstGeom>
        </p:spPr>
        <p:txBody>
          <a:bodyPr/>
          <a:lstStyle>
            <a:lvl1pPr marL="0" indent="0">
              <a:spcAft>
                <a:spcPts val="0"/>
              </a:spcAft>
              <a:buNone/>
              <a:defRPr sz="1600">
                <a:solidFill>
                  <a:schemeClr val="bg1"/>
                </a:solidFill>
              </a:defRPr>
            </a:lvl1pPr>
          </a:lstStyle>
          <a:p>
            <a:pPr lvl="0"/>
            <a:endParaRPr lang="en-US" dirty="0"/>
          </a:p>
        </p:txBody>
      </p:sp>
    </p:spTree>
    <p:extLst>
      <p:ext uri="{BB962C8B-B14F-4D97-AF65-F5344CB8AC3E}">
        <p14:creationId xmlns:p14="http://schemas.microsoft.com/office/powerpoint/2010/main" val="264390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Lesson Summary">
    <p:spTree>
      <p:nvGrpSpPr>
        <p:cNvPr id="1" name=""/>
        <p:cNvGrpSpPr/>
        <p:nvPr/>
      </p:nvGrpSpPr>
      <p:grpSpPr>
        <a:xfrm>
          <a:off x="0" y="0"/>
          <a:ext cx="0" cy="0"/>
          <a:chOff x="0" y="0"/>
          <a:chExt cx="0" cy="0"/>
        </a:xfrm>
      </p:grpSpPr>
      <p:pic>
        <p:nvPicPr>
          <p:cNvPr id="6" name="Picture 38" descr="back-300dpi.jpg">
            <a:hlinkClick r:id="" action="ppaction://hlinkshowjump?jump=previousslide"/>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7" descr="next-300dpi.jpg">
            <a:hlinkClick r:id="" action="ppaction://hlinkshowjump?jump=nextslide"/>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1"/>
            <p:custDataLst>
              <p:tags r:id="rId1"/>
            </p:custDataLst>
          </p:nvPr>
        </p:nvSpPr>
        <p:spPr>
          <a:xfrm>
            <a:off x="914400" y="1981200"/>
            <a:ext cx="7086600" cy="369332"/>
          </a:xfrm>
          <a:prstGeom prst="rect">
            <a:avLst/>
          </a:prstGeom>
        </p:spPr>
        <p:txBody>
          <a:bodyPr>
            <a:spAutoFit/>
          </a:bodyPr>
          <a:lstStyle>
            <a:lvl1pPr marL="0" indent="0">
              <a:spcBef>
                <a:spcPts val="0"/>
              </a:spcBef>
              <a:spcAft>
                <a:spcPts val="1800"/>
              </a:spcAft>
              <a:buNone/>
              <a:defRPr sz="1800">
                <a:solidFill>
                  <a:schemeClr val="tx1"/>
                </a:solidFill>
                <a:latin typeface="+mn-lt"/>
              </a:defRPr>
            </a:lvl1pPr>
            <a:lvl2pPr marL="228600" indent="-168275">
              <a:spcBef>
                <a:spcPts val="0"/>
              </a:spcBef>
              <a:spcAft>
                <a:spcPts val="1800"/>
              </a:spcAft>
              <a:buFont typeface="Arial" pitchFamily="34" charset="0"/>
              <a:buChar char="•"/>
              <a:tabLst/>
              <a:defRPr/>
            </a:lvl2pPr>
          </a:lstStyle>
          <a:p>
            <a:pPr lvl="0"/>
            <a:r>
              <a:rPr lang="en-US" dirty="0"/>
              <a:t>Click to edit Master text styles</a:t>
            </a:r>
          </a:p>
        </p:txBody>
      </p:sp>
      <p:sp>
        <p:nvSpPr>
          <p:cNvPr id="16" name="Text Placeholder 15"/>
          <p:cNvSpPr>
            <a:spLocks noGrp="1"/>
          </p:cNvSpPr>
          <p:nvPr>
            <p:ph type="body" sz="quarter" idx="12"/>
            <p:custDataLst>
              <p:tags r:id="rId2"/>
            </p:custDataLst>
          </p:nvPr>
        </p:nvSpPr>
        <p:spPr>
          <a:xfrm>
            <a:off x="914400" y="5269468"/>
            <a:ext cx="7086600" cy="369332"/>
          </a:xfrm>
          <a:prstGeom prst="rect">
            <a:avLst/>
          </a:prstGeom>
        </p:spPr>
        <p:txBody>
          <a:bodyPr wrap="square">
            <a:spAutoFit/>
          </a:bodyPr>
          <a:lstStyle>
            <a:lvl1pPr marL="0" indent="0" algn="l">
              <a:buNone/>
              <a:defRPr sz="1800">
                <a:solidFill>
                  <a:schemeClr val="tx1"/>
                </a:solidFill>
                <a:latin typeface="+mn-lt"/>
              </a:defRPr>
            </a:lvl1pPr>
          </a:lstStyle>
          <a:p>
            <a:pPr lvl="0"/>
            <a:r>
              <a:rPr lang="en-US" dirty="0"/>
              <a:t>Click to edit Master text styles</a:t>
            </a:r>
          </a:p>
        </p:txBody>
      </p:sp>
      <p:sp>
        <p:nvSpPr>
          <p:cNvPr id="8" name="Text Placeholder 7"/>
          <p:cNvSpPr>
            <a:spLocks noGrp="1"/>
          </p:cNvSpPr>
          <p:nvPr>
            <p:ph type="body" sz="quarter" idx="13"/>
            <p:custDataLst>
              <p:tags r:id="rId3"/>
            </p:custDataLst>
          </p:nvPr>
        </p:nvSpPr>
        <p:spPr>
          <a:xfrm>
            <a:off x="914400" y="2438400"/>
            <a:ext cx="7086600" cy="2514600"/>
          </a:xfrm>
          <a:prstGeom prst="rect">
            <a:avLst/>
          </a:prstGeom>
        </p:spPr>
        <p:txBody>
          <a:bodyPr/>
          <a:lstStyle>
            <a:lvl1pPr>
              <a:defRPr sz="1800" baseline="0">
                <a:solidFill>
                  <a:schemeClr val="tx1"/>
                </a:solidFill>
                <a:latin typeface="+mn-lt"/>
              </a:defRPr>
            </a:lvl1pPr>
            <a:lvl2pPr>
              <a:defRPr sz="1800">
                <a:solidFill>
                  <a:schemeClr val="tx1"/>
                </a:solidFill>
                <a:latin typeface="+mn-lt"/>
              </a:defRPr>
            </a:lvl2pPr>
            <a:lvl3pPr>
              <a:defRPr sz="1800">
                <a:solidFill>
                  <a:schemeClr val="tx1"/>
                </a:solidFill>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9" name="Title 12"/>
          <p:cNvSpPr>
            <a:spLocks noGrp="1"/>
          </p:cNvSpPr>
          <p:nvPr>
            <p:ph type="title"/>
            <p:custDataLst>
              <p:tags r:id="rId4"/>
            </p:custDataLst>
          </p:nvPr>
        </p:nvSpPr>
        <p:spPr>
          <a:xfrm>
            <a:off x="914400" y="1371600"/>
            <a:ext cx="7086600" cy="487362"/>
          </a:xfrm>
          <a:prstGeom prst="rect">
            <a:avLst/>
          </a:prstGeom>
        </p:spPr>
        <p:txBody>
          <a:bodyPr anchor="t"/>
          <a:lstStyle>
            <a:lvl1pPr>
              <a:defRPr sz="1800" b="1"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271992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urseSummary">
    <p:spTree>
      <p:nvGrpSpPr>
        <p:cNvPr id="1" name=""/>
        <p:cNvGrpSpPr/>
        <p:nvPr/>
      </p:nvGrpSpPr>
      <p:grpSpPr>
        <a:xfrm>
          <a:off x="0" y="0"/>
          <a:ext cx="0" cy="0"/>
          <a:chOff x="0" y="0"/>
          <a:chExt cx="0" cy="0"/>
        </a:xfrm>
      </p:grpSpPr>
      <p:pic>
        <p:nvPicPr>
          <p:cNvPr id="6" name="Picture 38" descr="back-300dpi.jpg">
            <a:hlinkClick r:id="" action="ppaction://hlinkshowjump?jump=previousslide"/>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1"/>
            <p:custDataLst>
              <p:tags r:id="rId1"/>
            </p:custDataLst>
          </p:nvPr>
        </p:nvSpPr>
        <p:spPr>
          <a:xfrm>
            <a:off x="914400" y="1981200"/>
            <a:ext cx="7086600" cy="369332"/>
          </a:xfrm>
          <a:prstGeom prst="rect">
            <a:avLst/>
          </a:prstGeom>
        </p:spPr>
        <p:txBody>
          <a:bodyPr>
            <a:spAutoFit/>
          </a:bodyPr>
          <a:lstStyle>
            <a:lvl1pPr marL="0" indent="0">
              <a:spcBef>
                <a:spcPts val="0"/>
              </a:spcBef>
              <a:spcAft>
                <a:spcPts val="1800"/>
              </a:spcAft>
              <a:buNone/>
              <a:defRPr sz="1800">
                <a:solidFill>
                  <a:schemeClr val="tx1"/>
                </a:solidFill>
                <a:latin typeface="+mn-lt"/>
              </a:defRPr>
            </a:lvl1pPr>
            <a:lvl2pPr marL="228600" indent="-168275">
              <a:spcBef>
                <a:spcPts val="0"/>
              </a:spcBef>
              <a:spcAft>
                <a:spcPts val="1800"/>
              </a:spcAft>
              <a:buFont typeface="Arial" pitchFamily="34" charset="0"/>
              <a:buChar char="•"/>
              <a:tabLst/>
              <a:defRPr/>
            </a:lvl2pPr>
          </a:lstStyle>
          <a:p>
            <a:pPr lvl="0"/>
            <a:r>
              <a:rPr lang="en-US" dirty="0"/>
              <a:t>Click to edit Master text styles</a:t>
            </a:r>
          </a:p>
        </p:txBody>
      </p:sp>
      <p:sp>
        <p:nvSpPr>
          <p:cNvPr id="16" name="Text Placeholder 15"/>
          <p:cNvSpPr>
            <a:spLocks noGrp="1"/>
          </p:cNvSpPr>
          <p:nvPr>
            <p:ph type="body" sz="quarter" idx="12"/>
            <p:custDataLst>
              <p:tags r:id="rId2"/>
            </p:custDataLst>
          </p:nvPr>
        </p:nvSpPr>
        <p:spPr>
          <a:xfrm>
            <a:off x="914400" y="5269468"/>
            <a:ext cx="7086600" cy="369332"/>
          </a:xfrm>
          <a:prstGeom prst="rect">
            <a:avLst/>
          </a:prstGeom>
        </p:spPr>
        <p:txBody>
          <a:bodyPr wrap="square">
            <a:spAutoFit/>
          </a:bodyPr>
          <a:lstStyle>
            <a:lvl1pPr marL="0" indent="0" algn="ctr">
              <a:buNone/>
              <a:defRPr sz="1800">
                <a:solidFill>
                  <a:schemeClr val="tx1"/>
                </a:solidFill>
                <a:latin typeface="+mn-lt"/>
              </a:defRPr>
            </a:lvl1pPr>
          </a:lstStyle>
          <a:p>
            <a:pPr lvl="0"/>
            <a:r>
              <a:rPr lang="en-US" dirty="0"/>
              <a:t>Click to edit Master text styles</a:t>
            </a:r>
          </a:p>
        </p:txBody>
      </p:sp>
      <p:sp>
        <p:nvSpPr>
          <p:cNvPr id="8" name="Text Placeholder 7"/>
          <p:cNvSpPr>
            <a:spLocks noGrp="1"/>
          </p:cNvSpPr>
          <p:nvPr>
            <p:ph type="body" sz="quarter" idx="13"/>
            <p:custDataLst>
              <p:tags r:id="rId3"/>
            </p:custDataLst>
          </p:nvPr>
        </p:nvSpPr>
        <p:spPr>
          <a:xfrm>
            <a:off x="914400" y="2667000"/>
            <a:ext cx="7086600" cy="1981200"/>
          </a:xfrm>
          <a:prstGeom prst="rect">
            <a:avLst/>
          </a:prstGeom>
        </p:spPr>
        <p:txBody>
          <a:bodyPr/>
          <a:lstStyle>
            <a:lvl1pPr marL="0" indent="0">
              <a:spcAft>
                <a:spcPts val="1800"/>
              </a:spcAft>
              <a:buNone/>
              <a:defRPr sz="1800" baseline="0">
                <a:solidFill>
                  <a:schemeClr val="tx1"/>
                </a:solidFill>
                <a:latin typeface="+mn-lt"/>
              </a:defRPr>
            </a:lvl1pPr>
            <a:lvl2pPr>
              <a:defRPr>
                <a:latin typeface="+mn-lt"/>
              </a:defRPr>
            </a:lvl2pPr>
            <a:lvl3pPr>
              <a:defRPr>
                <a:latin typeface="+mn-lt"/>
              </a:defRPr>
            </a:lvl3pPr>
          </a:lstStyle>
          <a:p>
            <a:pPr lvl="0"/>
            <a:endParaRPr lang="en-US" dirty="0"/>
          </a:p>
        </p:txBody>
      </p:sp>
      <p:sp>
        <p:nvSpPr>
          <p:cNvPr id="9" name="Title 12"/>
          <p:cNvSpPr>
            <a:spLocks noGrp="1"/>
          </p:cNvSpPr>
          <p:nvPr>
            <p:ph type="title"/>
            <p:custDataLst>
              <p:tags r:id="rId4"/>
            </p:custDataLst>
          </p:nvPr>
        </p:nvSpPr>
        <p:spPr>
          <a:xfrm>
            <a:off x="914400" y="1371600"/>
            <a:ext cx="7086600" cy="487362"/>
          </a:xfrm>
          <a:prstGeom prst="rect">
            <a:avLst/>
          </a:prstGeom>
        </p:spPr>
        <p:txBody>
          <a:bodyPr anchor="t"/>
          <a:lstStyle>
            <a:lvl1pPr>
              <a:defRPr sz="1800" b="1" i="0">
                <a:solidFill>
                  <a:schemeClr val="tx1"/>
                </a:solidFill>
                <a:latin typeface="+mn-lt"/>
              </a:defRPr>
            </a:lvl1pPr>
          </a:lstStyle>
          <a:p>
            <a:r>
              <a:rPr lang="en-US" dirty="0"/>
              <a:t>Click to edit Master title style</a:t>
            </a:r>
          </a:p>
        </p:txBody>
      </p:sp>
    </p:spTree>
    <p:extLst>
      <p:ext uri="{BB962C8B-B14F-4D97-AF65-F5344CB8AC3E}">
        <p14:creationId xmlns:p14="http://schemas.microsoft.com/office/powerpoint/2010/main" val="130587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4" name="Picture 37" descr="next-300dpi.jpg">
            <a:hlinkClick r:id="" action="ppaction://hlinkshowjump?jump=nextslide"/>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back-300dpi.jpg">
            <a:hlinkClick r:id="" action="ppaction://hlinkshowjump?jump=previousslide"/>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2"/>
          <p:cNvSpPr>
            <a:spLocks noGrp="1"/>
          </p:cNvSpPr>
          <p:nvPr>
            <p:ph type="title"/>
          </p:nvPr>
        </p:nvSpPr>
        <p:spPr>
          <a:xfrm>
            <a:off x="914400" y="1371600"/>
            <a:ext cx="7086600" cy="487362"/>
          </a:xfrm>
          <a:prstGeom prst="rect">
            <a:avLst/>
          </a:prstGeom>
        </p:spPr>
        <p:txBody>
          <a:bodyPr/>
          <a:lstStyle>
            <a:lvl1pPr>
              <a:defRPr sz="1800" b="1" i="0">
                <a:solidFill>
                  <a:schemeClr val="tx1"/>
                </a:solidFill>
                <a:latin typeface="Arial" pitchFamily="34" charset="0"/>
                <a:cs typeface="Arial" pitchFamily="34" charset="0"/>
              </a:defRPr>
            </a:lvl1pPr>
          </a:lstStyle>
          <a:p>
            <a:r>
              <a:rPr lang="en-US" dirty="0"/>
              <a:t>Click to edit Master title style</a:t>
            </a:r>
          </a:p>
        </p:txBody>
      </p:sp>
      <p:sp>
        <p:nvSpPr>
          <p:cNvPr id="7" name="Text Placeholder 6"/>
          <p:cNvSpPr>
            <a:spLocks noGrp="1"/>
          </p:cNvSpPr>
          <p:nvPr>
            <p:ph type="body" sz="quarter" idx="10"/>
          </p:nvPr>
        </p:nvSpPr>
        <p:spPr>
          <a:xfrm>
            <a:off x="914400" y="1905000"/>
            <a:ext cx="7086600" cy="3886200"/>
          </a:xfrm>
          <a:prstGeom prst="rect">
            <a:avLst/>
          </a:prstGeom>
        </p:spPr>
        <p:txBody>
          <a:bodyPr/>
          <a:lstStyle>
            <a:lvl1pPr>
              <a:defRPr sz="1800">
                <a:solidFill>
                  <a:schemeClr val="tx1"/>
                </a:solidFill>
                <a:latin typeface="Arial" pitchFamily="34" charset="0"/>
                <a:cs typeface="Arial" pitchFamily="34" charset="0"/>
              </a:defRPr>
            </a:lvl1pPr>
            <a:lvl2pPr>
              <a:defRPr sz="1800">
                <a:solidFill>
                  <a:schemeClr val="tx1"/>
                </a:solidFill>
                <a:latin typeface="Arial" pitchFamily="34" charset="0"/>
                <a:cs typeface="Arial" pitchFamily="34" charset="0"/>
              </a:defRPr>
            </a:lvl2pPr>
            <a:lvl3pPr>
              <a:defRPr sz="1800">
                <a:solidFill>
                  <a:schemeClr val="tx1"/>
                </a:solidFill>
                <a:latin typeface="Arial" pitchFamily="34" charset="0"/>
                <a:cs typeface="Arial"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5524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7" descr="next-300dpi.jpg">
            <a:hlinkClick r:id="" action="ppaction://hlinkshowjump?jump=nextslide"/>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80400" y="6083300"/>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back-300dpi.jpg">
            <a:hlinkClick r:id="" action="ppaction://hlinkshowjump?jump=previousslide"/>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0000" y="6086475"/>
            <a:ext cx="55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2"/>
          <p:cNvSpPr>
            <a:spLocks noGrp="1"/>
          </p:cNvSpPr>
          <p:nvPr>
            <p:ph type="title"/>
            <p:custDataLst>
              <p:tags r:id="rId1"/>
            </p:custDataLst>
          </p:nvPr>
        </p:nvSpPr>
        <p:spPr>
          <a:xfrm>
            <a:off x="914400" y="1371600"/>
            <a:ext cx="70866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7" name="Text Placeholder 6"/>
          <p:cNvSpPr>
            <a:spLocks noGrp="1"/>
          </p:cNvSpPr>
          <p:nvPr>
            <p:ph type="body" sz="quarter" idx="10"/>
            <p:custDataLst>
              <p:tags r:id="rId2"/>
            </p:custDataLst>
          </p:nvPr>
        </p:nvSpPr>
        <p:spPr>
          <a:xfrm>
            <a:off x="914400" y="1905000"/>
            <a:ext cx="7086600" cy="3886200"/>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694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No Nav Buttons)">
    <p:spTree>
      <p:nvGrpSpPr>
        <p:cNvPr id="1" name=""/>
        <p:cNvGrpSpPr/>
        <p:nvPr/>
      </p:nvGrpSpPr>
      <p:grpSpPr>
        <a:xfrm>
          <a:off x="0" y="0"/>
          <a:ext cx="0" cy="0"/>
          <a:chOff x="0" y="0"/>
          <a:chExt cx="0" cy="0"/>
        </a:xfrm>
      </p:grpSpPr>
      <p:sp>
        <p:nvSpPr>
          <p:cNvPr id="12" name="Title 12"/>
          <p:cNvSpPr>
            <a:spLocks noGrp="1"/>
          </p:cNvSpPr>
          <p:nvPr>
            <p:ph type="title"/>
          </p:nvPr>
        </p:nvSpPr>
        <p:spPr>
          <a:xfrm>
            <a:off x="914400" y="1371600"/>
            <a:ext cx="7086600" cy="487362"/>
          </a:xfrm>
          <a:prstGeom prst="rect">
            <a:avLst/>
          </a:prstGeom>
        </p:spPr>
        <p:txBody>
          <a:bodyPr/>
          <a:lstStyle>
            <a:lvl1pPr>
              <a:defRPr sz="1800" i="0">
                <a:solidFill>
                  <a:schemeClr val="tx1"/>
                </a:solidFill>
                <a:latin typeface="+mn-lt"/>
              </a:defRPr>
            </a:lvl1pPr>
          </a:lstStyle>
          <a:p>
            <a:r>
              <a:rPr lang="en-US" dirty="0"/>
              <a:t>Click to edit Master title style</a:t>
            </a:r>
          </a:p>
        </p:txBody>
      </p:sp>
      <p:sp>
        <p:nvSpPr>
          <p:cNvPr id="5" name="Text Placeholder 4"/>
          <p:cNvSpPr>
            <a:spLocks noGrp="1"/>
          </p:cNvSpPr>
          <p:nvPr>
            <p:ph type="body" sz="quarter" idx="10"/>
          </p:nvPr>
        </p:nvSpPr>
        <p:spPr>
          <a:xfrm>
            <a:off x="914400" y="1905000"/>
            <a:ext cx="7086600" cy="3886200"/>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3133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image" Target="../media/image3.png"/><Relationship Id="rId3" Type="http://schemas.openxmlformats.org/officeDocument/2006/relationships/theme" Target="../theme/theme1.xml"/><Relationship Id="rId7" Type="http://schemas.openxmlformats.org/officeDocument/2006/relationships/tags" Target="../tags/tag5.xml"/><Relationship Id="rId12" Type="http://schemas.openxmlformats.org/officeDocument/2006/relationships/hyperlink" Target="https://connectdot.connectsolutions.com/wbthelp/"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4.xml"/><Relationship Id="rId11" Type="http://schemas.openxmlformats.org/officeDocument/2006/relationships/image" Target="../media/image2.jpeg"/><Relationship Id="rId5" Type="http://schemas.openxmlformats.org/officeDocument/2006/relationships/tags" Target="../tags/tag3.xml"/><Relationship Id="rId15" Type="http://schemas.openxmlformats.org/officeDocument/2006/relationships/image" Target="../media/image5.png"/><Relationship Id="rId10" Type="http://schemas.openxmlformats.org/officeDocument/2006/relationships/image" Target="../media/image1.jpeg"/><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tags" Target="../tags/tag8.xml"/><Relationship Id="rId12" Type="http://schemas.openxmlformats.org/officeDocument/2006/relationships/image" Target="../media/image1.jpeg"/><Relationship Id="rId2" Type="http://schemas.openxmlformats.org/officeDocument/2006/relationships/slideLayout" Target="../slideLayouts/slideLayout4.xml"/><Relationship Id="rId16"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12.xml"/><Relationship Id="rId5" Type="http://schemas.openxmlformats.org/officeDocument/2006/relationships/slideLayout" Target="../slideLayouts/slideLayout7.xml"/><Relationship Id="rId15" Type="http://schemas.openxmlformats.org/officeDocument/2006/relationships/image" Target="../media/image4.png"/><Relationship Id="rId10" Type="http://schemas.openxmlformats.org/officeDocument/2006/relationships/tags" Target="../tags/tag11.xml"/><Relationship Id="rId4" Type="http://schemas.openxmlformats.org/officeDocument/2006/relationships/slideLayout" Target="../slideLayouts/slideLayout6.xml"/><Relationship Id="rId9" Type="http://schemas.openxmlformats.org/officeDocument/2006/relationships/tags" Target="../tags/tag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tags" Target="../tags/tag34.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ags" Target="../tags/tag3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image" Target="../media/image2.jpe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ags" Target="../tags/tag32.xml"/><Relationship Id="rId32" Type="http://schemas.openxmlformats.org/officeDocument/2006/relationships/image" Target="../media/image5.png"/><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3.xml"/><Relationship Id="rId28" Type="http://schemas.openxmlformats.org/officeDocument/2006/relationships/image" Target="../media/image1.jpeg"/><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image" Target="../media/image4.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ags" Target="../tags/tag35.xml"/><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Picture 6" descr="C:\Documents and Settings\14678\Desktop\images\intern-07v3_01.jpg"/>
          <p:cNvPicPr>
            <a:picLocks noChangeAspect="1" noChangeArrowheads="1"/>
          </p:cNvPicPr>
          <p:nvPr userDrawn="1">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Documents and Settings\14678\Desktop\images\intern-05d_10.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0" y="669925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4" descr="C:\Documents and Settings\14678\Desktop\images\intern-07_03.png">
            <a:hlinkClick r:id="rId12"/>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1013" y="163513"/>
            <a:ext cx="104298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5" descr="C:\Documents and Settings\14678\Desktop\images\intern-07_04.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1013" y="422275"/>
            <a:ext cx="10429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6" descr="C:\Documents and Settings\14678\Desktop\images\intern-07_05.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01013" y="666750"/>
            <a:ext cx="1042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itle Placeholder 9"/>
          <p:cNvSpPr>
            <a:spLocks noGrp="1"/>
          </p:cNvSpPr>
          <p:nvPr>
            <p:ph type="title"/>
            <p:custDataLst>
              <p:tags r:id="rId5"/>
            </p:custDataLst>
          </p:nvPr>
        </p:nvSpPr>
        <p:spPr bwMode="auto">
          <a:xfrm>
            <a:off x="457200" y="1066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Text Placeholder 10"/>
          <p:cNvSpPr>
            <a:spLocks noGrp="1"/>
          </p:cNvSpPr>
          <p:nvPr>
            <p:ph type="body" idx="1"/>
            <p:custDataLst>
              <p:tags r:id="rId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TextBox 10"/>
          <p:cNvSpPr txBox="1">
            <a:spLocks noChangeArrowheads="1"/>
          </p:cNvSpPr>
          <p:nvPr userDrawn="1">
            <p:custDataLst>
              <p:tags r:id="rId7"/>
            </p:custDataLst>
          </p:nvPr>
        </p:nvSpPr>
        <p:spPr bwMode="auto">
          <a:xfrm>
            <a:off x="1143000" y="87313"/>
            <a:ext cx="2133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600" b="1" i="1" dirty="0"/>
              <a:t>Course Title</a:t>
            </a:r>
          </a:p>
        </p:txBody>
      </p:sp>
      <p:sp>
        <p:nvSpPr>
          <p:cNvPr id="1034" name="TextBox 11"/>
          <p:cNvSpPr txBox="1">
            <a:spLocks noChangeArrowheads="1"/>
          </p:cNvSpPr>
          <p:nvPr userDrawn="1">
            <p:custDataLst>
              <p:tags r:id="rId8"/>
            </p:custDataLst>
          </p:nvPr>
        </p:nvSpPr>
        <p:spPr bwMode="auto">
          <a:xfrm>
            <a:off x="1169988" y="685800"/>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b="1" dirty="0">
                <a:solidFill>
                  <a:schemeClr val="bg2"/>
                </a:solidFill>
              </a:rPr>
              <a:t>FHWA-NHI-XXXXXX</a:t>
            </a:r>
          </a:p>
        </p:txBody>
      </p:sp>
      <p:sp>
        <p:nvSpPr>
          <p:cNvPr id="1035" name="TextBox 12"/>
          <p:cNvSpPr txBox="1">
            <a:spLocks noChangeArrowheads="1"/>
          </p:cNvSpPr>
          <p:nvPr userDrawn="1">
            <p:custDataLst>
              <p:tags r:id="rId9"/>
            </p:custDataLst>
          </p:nvPr>
        </p:nvSpPr>
        <p:spPr bwMode="auto">
          <a:xfrm>
            <a:off x="5641975" y="228600"/>
            <a:ext cx="2359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500" b="1" dirty="0">
                <a:solidFill>
                  <a:schemeClr val="bg2"/>
                </a:solidFill>
              </a:rPr>
              <a:t>Module Title</a:t>
            </a:r>
          </a:p>
        </p:txBody>
      </p:sp>
    </p:spTree>
  </p:cSld>
  <p:clrMap bg1="lt1" tx1="dk1" bg2="lt2" tx2="dk2" accent1="accent1" accent2="accent2" accent3="accent3" accent4="accent4" accent5="accent5" accent6="accent6" hlink="hlink" folHlink="folHlink"/>
  <p:sldLayoutIdLst>
    <p:sldLayoutId id="2147485035" r:id="rId1"/>
    <p:sldLayoutId id="2147485036" r:id="rId2"/>
  </p:sldLayoutIdLst>
  <p:txStyles>
    <p:titleStyle>
      <a:lvl1pPr algn="l" rtl="0" eaLnBrk="0" fontAlgn="base" hangingPunct="0">
        <a:spcBef>
          <a:spcPct val="0"/>
        </a:spcBef>
        <a:spcAft>
          <a:spcPct val="0"/>
        </a:spcAft>
        <a:defRPr b="1" i="0" u="none" kern="1200">
          <a:solidFill>
            <a:schemeClr val="tx1"/>
          </a:solidFill>
          <a:latin typeface="+mn-lt"/>
          <a:ea typeface="+mj-ea"/>
          <a:cs typeface="Arial" pitchFamily="34" charset="0"/>
        </a:defRPr>
      </a:lvl1pPr>
      <a:lvl2pPr algn="l" rtl="0" eaLnBrk="0" fontAlgn="base" hangingPunct="0">
        <a:spcBef>
          <a:spcPct val="0"/>
        </a:spcBef>
        <a:spcAft>
          <a:spcPct val="0"/>
        </a:spcAft>
        <a:defRPr b="1">
          <a:solidFill>
            <a:schemeClr val="tx1"/>
          </a:solidFill>
          <a:latin typeface="Arial" charset="0"/>
          <a:cs typeface="Arial" charset="0"/>
        </a:defRPr>
      </a:lvl2pPr>
      <a:lvl3pPr algn="l" rtl="0" eaLnBrk="0" fontAlgn="base" hangingPunct="0">
        <a:spcBef>
          <a:spcPct val="0"/>
        </a:spcBef>
        <a:spcAft>
          <a:spcPct val="0"/>
        </a:spcAft>
        <a:defRPr b="1">
          <a:solidFill>
            <a:schemeClr val="tx1"/>
          </a:solidFill>
          <a:latin typeface="Arial" charset="0"/>
          <a:cs typeface="Arial" charset="0"/>
        </a:defRPr>
      </a:lvl3pPr>
      <a:lvl4pPr algn="l" rtl="0" eaLnBrk="0" fontAlgn="base" hangingPunct="0">
        <a:spcBef>
          <a:spcPct val="0"/>
        </a:spcBef>
        <a:spcAft>
          <a:spcPct val="0"/>
        </a:spcAft>
        <a:defRPr b="1">
          <a:solidFill>
            <a:schemeClr val="tx1"/>
          </a:solidFill>
          <a:latin typeface="Arial" charset="0"/>
          <a:cs typeface="Arial" charset="0"/>
        </a:defRPr>
      </a:lvl4pPr>
      <a:lvl5pPr algn="l" rtl="0" eaLnBrk="0" fontAlgn="base" hangingPunct="0">
        <a:spcBef>
          <a:spcPct val="0"/>
        </a:spcBef>
        <a:spcAft>
          <a:spcPct val="0"/>
        </a:spcAft>
        <a:defRPr b="1">
          <a:solidFill>
            <a:schemeClr val="tx1"/>
          </a:solidFill>
          <a:latin typeface="Arial" charset="0"/>
          <a:cs typeface="Arial" charset="0"/>
        </a:defRPr>
      </a:lvl5pPr>
      <a:lvl6pPr marL="457200" algn="l" rtl="0" fontAlgn="base">
        <a:spcBef>
          <a:spcPct val="0"/>
        </a:spcBef>
        <a:spcAft>
          <a:spcPct val="0"/>
        </a:spcAft>
        <a:defRPr>
          <a:solidFill>
            <a:srgbClr val="003D7D"/>
          </a:solidFill>
          <a:latin typeface="Arial" charset="0"/>
          <a:cs typeface="Arial" charset="0"/>
        </a:defRPr>
      </a:lvl6pPr>
      <a:lvl7pPr marL="914400" algn="l" rtl="0" fontAlgn="base">
        <a:spcBef>
          <a:spcPct val="0"/>
        </a:spcBef>
        <a:spcAft>
          <a:spcPct val="0"/>
        </a:spcAft>
        <a:defRPr>
          <a:solidFill>
            <a:srgbClr val="003D7D"/>
          </a:solidFill>
          <a:latin typeface="Arial" charset="0"/>
          <a:cs typeface="Arial" charset="0"/>
        </a:defRPr>
      </a:lvl7pPr>
      <a:lvl8pPr marL="1371600" algn="l" rtl="0" fontAlgn="base">
        <a:spcBef>
          <a:spcPct val="0"/>
        </a:spcBef>
        <a:spcAft>
          <a:spcPct val="0"/>
        </a:spcAft>
        <a:defRPr>
          <a:solidFill>
            <a:srgbClr val="003D7D"/>
          </a:solidFill>
          <a:latin typeface="Arial" charset="0"/>
          <a:cs typeface="Arial" charset="0"/>
        </a:defRPr>
      </a:lvl8pPr>
      <a:lvl9pPr marL="1828800" algn="l" rtl="0" fontAlgn="base">
        <a:spcBef>
          <a:spcPct val="0"/>
        </a:spcBef>
        <a:spcAft>
          <a:spcPct val="0"/>
        </a:spcAft>
        <a:defRPr>
          <a:solidFill>
            <a:srgbClr val="003D7D"/>
          </a:solidFill>
          <a:latin typeface="Arial" charset="0"/>
          <a:cs typeface="Arial" charset="0"/>
        </a:defRPr>
      </a:lvl9pPr>
    </p:titleStyle>
    <p:bodyStyle>
      <a:lvl1pPr marL="228600" indent="-165100" algn="l" rtl="0" eaLnBrk="0" fontAlgn="base" hangingPunct="0">
        <a:spcBef>
          <a:spcPct val="0"/>
        </a:spcBef>
        <a:spcAft>
          <a:spcPts val="1800"/>
        </a:spcAft>
        <a:buFont typeface="Arial" pitchFamily="34" charset="0"/>
        <a:buChar char="•"/>
        <a:defRPr kern="1200">
          <a:solidFill>
            <a:schemeClr val="tx1"/>
          </a:solidFill>
          <a:latin typeface="Arial" pitchFamily="34" charset="0"/>
          <a:ea typeface="+mn-ea"/>
          <a:cs typeface="Arial" pitchFamily="34" charset="0"/>
        </a:defRPr>
      </a:lvl1pPr>
      <a:lvl2pPr marL="457200" indent="-165100" algn="l" rtl="0" eaLnBrk="0" fontAlgn="base" hangingPunct="0">
        <a:spcBef>
          <a:spcPct val="0"/>
        </a:spcBef>
        <a:spcAft>
          <a:spcPts val="1800"/>
        </a:spcAft>
        <a:buFont typeface="Calibri" pitchFamily="34" charset="0"/>
        <a:buChar char="–"/>
        <a:defRPr kern="1200">
          <a:solidFill>
            <a:schemeClr val="tx1"/>
          </a:solidFill>
          <a:latin typeface="Arial" pitchFamily="34" charset="0"/>
          <a:ea typeface="+mn-ea"/>
          <a:cs typeface="Arial" pitchFamily="34" charset="0"/>
        </a:defRPr>
      </a:lvl2pPr>
      <a:lvl3pPr marL="685800" indent="-165100" algn="l" rtl="0" eaLnBrk="0" fontAlgn="base" hangingPunct="0">
        <a:spcBef>
          <a:spcPct val="0"/>
        </a:spcBef>
        <a:spcAft>
          <a:spcPts val="1800"/>
        </a:spcAft>
        <a:buFont typeface="Arial" pitchFamily="34" charset="0"/>
        <a:buChar char="•"/>
        <a:defRPr kern="1200">
          <a:solidFill>
            <a:schemeClr val="tx1"/>
          </a:solidFill>
          <a:latin typeface="Arial" pitchFamily="34" charset="0"/>
          <a:ea typeface="+mn-ea"/>
          <a:cs typeface="Arial" pitchFamily="34" charset="0"/>
        </a:defRPr>
      </a:lvl3pPr>
      <a:lvl4pPr marL="914400" indent="-165100" algn="l" rtl="0" eaLnBrk="0" fontAlgn="base" hangingPunct="0">
        <a:spcBef>
          <a:spcPct val="0"/>
        </a:spcBef>
        <a:spcAft>
          <a:spcPts val="1800"/>
        </a:spcAft>
        <a:buFont typeface="Calibri" pitchFamily="34" charset="0"/>
        <a:buChar char="–"/>
        <a:defRPr kern="1200">
          <a:solidFill>
            <a:schemeClr val="tx1"/>
          </a:solidFill>
          <a:latin typeface="Arial" pitchFamily="34" charset="0"/>
          <a:ea typeface="+mn-ea"/>
          <a:cs typeface="Arial" pitchFamily="34" charset="0"/>
        </a:defRPr>
      </a:lvl4pPr>
      <a:lvl5pPr marL="1143000" indent="-165100" algn="l" rtl="0" eaLnBrk="0" fontAlgn="base" hangingPunct="0">
        <a:spcBef>
          <a:spcPct val="0"/>
        </a:spcBef>
        <a:spcAft>
          <a:spcPts val="1800"/>
        </a:spcAft>
        <a:buFont typeface="Arial"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050" name="Picture 6" descr="C:\Documents and Settings\14678\Desktop\images\intern-07v3_01.jp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Documents and Settings\14678\Desktop\images\intern-05d_10.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69925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4" descr="C:\Documents and Settings\14678\Desktop\images\intern-07_03.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01013" y="163513"/>
            <a:ext cx="104298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5" descr="C:\Documents and Settings\14678\Desktop\images\intern-07_04.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01013" y="422275"/>
            <a:ext cx="10429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36" descr="C:\Documents and Settings\14678\Desktop\images\intern-07_05.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101013" y="666750"/>
            <a:ext cx="1042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itle Placeholder 9"/>
          <p:cNvSpPr>
            <a:spLocks noGrp="1"/>
          </p:cNvSpPr>
          <p:nvPr>
            <p:ph type="title"/>
            <p:custDataLst>
              <p:tags r:id="rId8"/>
            </p:custDataLst>
          </p:nvPr>
        </p:nvSpPr>
        <p:spPr bwMode="auto">
          <a:xfrm>
            <a:off x="457200" y="9906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6" name="TextBox 9"/>
          <p:cNvSpPr txBox="1">
            <a:spLocks noChangeArrowheads="1"/>
          </p:cNvSpPr>
          <p:nvPr userDrawn="1">
            <p:custDataLst>
              <p:tags r:id="rId9"/>
            </p:custDataLst>
          </p:nvPr>
        </p:nvSpPr>
        <p:spPr bwMode="auto">
          <a:xfrm>
            <a:off x="1143000" y="87313"/>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600" b="1" i="1" dirty="0"/>
              <a:t>Guidelines for the Use of </a:t>
            </a:r>
            <a:br>
              <a:rPr lang="en-US" altLang="en-US" sz="1600" b="1" i="1" dirty="0"/>
            </a:br>
            <a:r>
              <a:rPr lang="en-US" altLang="en-US" sz="1600" b="1" i="1" dirty="0"/>
              <a:t>Mobile LiDAR in Transportation</a:t>
            </a:r>
          </a:p>
        </p:txBody>
      </p:sp>
      <p:sp>
        <p:nvSpPr>
          <p:cNvPr id="2057" name="TextBox 10"/>
          <p:cNvSpPr txBox="1">
            <a:spLocks noChangeArrowheads="1"/>
          </p:cNvSpPr>
          <p:nvPr userDrawn="1">
            <p:custDataLst>
              <p:tags r:id="rId10"/>
            </p:custDataLst>
          </p:nvPr>
        </p:nvSpPr>
        <p:spPr bwMode="auto">
          <a:xfrm>
            <a:off x="1169988" y="685800"/>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b="1" dirty="0">
                <a:solidFill>
                  <a:schemeClr val="bg2"/>
                </a:solidFill>
              </a:rPr>
              <a:t>FHWA-NHI-</a:t>
            </a:r>
            <a:r>
              <a:rPr lang="en-US" sz="1000" dirty="0">
                <a:solidFill>
                  <a:schemeClr val="bg2"/>
                </a:solidFill>
              </a:rPr>
              <a:t>134115</a:t>
            </a:r>
            <a:endParaRPr lang="en-US" altLang="en-US" sz="1000" b="1" dirty="0">
              <a:solidFill>
                <a:schemeClr val="bg2"/>
              </a:solidFill>
            </a:endParaRPr>
          </a:p>
          <a:p>
            <a:pPr eaLnBrk="1" hangingPunct="1">
              <a:defRPr/>
            </a:pPr>
            <a:endParaRPr lang="en-US" altLang="en-US" sz="1000" b="1" dirty="0">
              <a:solidFill>
                <a:schemeClr val="bg2"/>
              </a:solidFill>
            </a:endParaRPr>
          </a:p>
        </p:txBody>
      </p:sp>
      <p:sp>
        <p:nvSpPr>
          <p:cNvPr id="2058" name="TextBox 11"/>
          <p:cNvSpPr txBox="1">
            <a:spLocks noChangeArrowheads="1"/>
          </p:cNvSpPr>
          <p:nvPr userDrawn="1">
            <p:custDataLst>
              <p:tags r:id="rId11"/>
            </p:custDataLst>
          </p:nvPr>
        </p:nvSpPr>
        <p:spPr bwMode="auto">
          <a:xfrm>
            <a:off x="5641975" y="228600"/>
            <a:ext cx="2359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500" b="1" dirty="0">
                <a:solidFill>
                  <a:schemeClr val="bg2"/>
                </a:solidFill>
              </a:rPr>
              <a:t>Module 1: Overview</a:t>
            </a:r>
          </a:p>
        </p:txBody>
      </p:sp>
    </p:spTree>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l" rtl="0" eaLnBrk="0" fontAlgn="base" hangingPunct="0">
        <a:spcBef>
          <a:spcPct val="0"/>
        </a:spcBef>
        <a:spcAft>
          <a:spcPct val="0"/>
        </a:spcAft>
        <a:defRPr b="1" kern="1200">
          <a:solidFill>
            <a:schemeClr val="tx1"/>
          </a:solidFill>
          <a:latin typeface="+mn-lt"/>
          <a:ea typeface="+mj-ea"/>
          <a:cs typeface="Arial" pitchFamily="34" charset="0"/>
        </a:defRPr>
      </a:lvl1pPr>
      <a:lvl2pPr algn="l" rtl="0" eaLnBrk="0" fontAlgn="base" hangingPunct="0">
        <a:spcBef>
          <a:spcPct val="0"/>
        </a:spcBef>
        <a:spcAft>
          <a:spcPct val="0"/>
        </a:spcAft>
        <a:defRPr b="1">
          <a:solidFill>
            <a:schemeClr val="tx1"/>
          </a:solidFill>
          <a:latin typeface="Arial" charset="0"/>
          <a:cs typeface="Arial" charset="0"/>
        </a:defRPr>
      </a:lvl2pPr>
      <a:lvl3pPr algn="l" rtl="0" eaLnBrk="0" fontAlgn="base" hangingPunct="0">
        <a:spcBef>
          <a:spcPct val="0"/>
        </a:spcBef>
        <a:spcAft>
          <a:spcPct val="0"/>
        </a:spcAft>
        <a:defRPr b="1">
          <a:solidFill>
            <a:schemeClr val="tx1"/>
          </a:solidFill>
          <a:latin typeface="Arial" charset="0"/>
          <a:cs typeface="Arial" charset="0"/>
        </a:defRPr>
      </a:lvl3pPr>
      <a:lvl4pPr algn="l" rtl="0" eaLnBrk="0" fontAlgn="base" hangingPunct="0">
        <a:spcBef>
          <a:spcPct val="0"/>
        </a:spcBef>
        <a:spcAft>
          <a:spcPct val="0"/>
        </a:spcAft>
        <a:defRPr b="1">
          <a:solidFill>
            <a:schemeClr val="tx1"/>
          </a:solidFill>
          <a:latin typeface="Arial" charset="0"/>
          <a:cs typeface="Arial" charset="0"/>
        </a:defRPr>
      </a:lvl4pPr>
      <a:lvl5pPr algn="l" rtl="0" eaLnBrk="0" fontAlgn="base" hangingPunct="0">
        <a:spcBef>
          <a:spcPct val="0"/>
        </a:spcBef>
        <a:spcAft>
          <a:spcPct val="0"/>
        </a:spcAft>
        <a:defRPr b="1">
          <a:solidFill>
            <a:schemeClr val="tx1"/>
          </a:solidFill>
          <a:latin typeface="Arial" charset="0"/>
          <a:cs typeface="Arial" charset="0"/>
        </a:defRPr>
      </a:lvl5pPr>
      <a:lvl6pPr marL="457200" algn="l" rtl="0" fontAlgn="base">
        <a:spcBef>
          <a:spcPct val="0"/>
        </a:spcBef>
        <a:spcAft>
          <a:spcPct val="0"/>
        </a:spcAft>
        <a:defRPr>
          <a:solidFill>
            <a:srgbClr val="003D7D"/>
          </a:solidFill>
          <a:latin typeface="Arial" charset="0"/>
          <a:cs typeface="Arial" charset="0"/>
        </a:defRPr>
      </a:lvl6pPr>
      <a:lvl7pPr marL="914400" algn="l" rtl="0" fontAlgn="base">
        <a:spcBef>
          <a:spcPct val="0"/>
        </a:spcBef>
        <a:spcAft>
          <a:spcPct val="0"/>
        </a:spcAft>
        <a:defRPr>
          <a:solidFill>
            <a:srgbClr val="003D7D"/>
          </a:solidFill>
          <a:latin typeface="Arial" charset="0"/>
          <a:cs typeface="Arial" charset="0"/>
        </a:defRPr>
      </a:lvl7pPr>
      <a:lvl8pPr marL="1371600" algn="l" rtl="0" fontAlgn="base">
        <a:spcBef>
          <a:spcPct val="0"/>
        </a:spcBef>
        <a:spcAft>
          <a:spcPct val="0"/>
        </a:spcAft>
        <a:defRPr>
          <a:solidFill>
            <a:srgbClr val="003D7D"/>
          </a:solidFill>
          <a:latin typeface="Arial" charset="0"/>
          <a:cs typeface="Arial" charset="0"/>
        </a:defRPr>
      </a:lvl8pPr>
      <a:lvl9pPr marL="1828800" algn="l" rtl="0" fontAlgn="base">
        <a:spcBef>
          <a:spcPct val="0"/>
        </a:spcBef>
        <a:spcAft>
          <a:spcPct val="0"/>
        </a:spcAft>
        <a:defRPr>
          <a:solidFill>
            <a:srgbClr val="003D7D"/>
          </a:solidFill>
          <a:latin typeface="Arial" charset="0"/>
          <a:cs typeface="Arial" charset="0"/>
        </a:defRPr>
      </a:lvl9pPr>
    </p:titleStyle>
    <p:bodyStyle>
      <a:lvl1pPr marL="228600" indent="-165100" algn="l" rtl="0" eaLnBrk="0" fontAlgn="base" hangingPunct="0">
        <a:spcBef>
          <a:spcPct val="0"/>
        </a:spcBef>
        <a:spcAft>
          <a:spcPts val="1800"/>
        </a:spcAft>
        <a:buFont typeface="Arial" pitchFamily="34" charset="0"/>
        <a:buChar char="•"/>
        <a:defRPr sz="3200" kern="1200">
          <a:solidFill>
            <a:schemeClr val="tx1"/>
          </a:solidFill>
          <a:latin typeface="Arial" pitchFamily="34" charset="0"/>
          <a:ea typeface="+mn-ea"/>
          <a:cs typeface="Arial" pitchFamily="34" charset="0"/>
        </a:defRPr>
      </a:lvl1pPr>
      <a:lvl2pPr marL="457200" indent="-165100" algn="l" rtl="0" eaLnBrk="0" fontAlgn="base" hangingPunct="0">
        <a:spcBef>
          <a:spcPct val="0"/>
        </a:spcBef>
        <a:spcAft>
          <a:spcPts val="1800"/>
        </a:spcAft>
        <a:buFont typeface="Calibri" pitchFamily="34" charset="0"/>
        <a:buChar char="–"/>
        <a:defRPr sz="2800" kern="1200">
          <a:solidFill>
            <a:schemeClr val="tx1"/>
          </a:solidFill>
          <a:latin typeface="Arial" pitchFamily="34" charset="0"/>
          <a:ea typeface="+mn-ea"/>
          <a:cs typeface="Arial" pitchFamily="34" charset="0"/>
        </a:defRPr>
      </a:lvl2pPr>
      <a:lvl3pPr marL="685800" indent="-165100" algn="l" rtl="0" eaLnBrk="0" fontAlgn="base" hangingPunct="0">
        <a:spcBef>
          <a:spcPct val="0"/>
        </a:spcBef>
        <a:spcAft>
          <a:spcPts val="1800"/>
        </a:spcAft>
        <a:buFont typeface="Arial" pitchFamily="34" charset="0"/>
        <a:buChar char="•"/>
        <a:defRPr sz="2400" kern="1200">
          <a:solidFill>
            <a:schemeClr val="tx1"/>
          </a:solidFill>
          <a:latin typeface="Arial" pitchFamily="34" charset="0"/>
          <a:ea typeface="+mn-ea"/>
          <a:cs typeface="Arial" pitchFamily="34" charset="0"/>
        </a:defRPr>
      </a:lvl3pPr>
      <a:lvl4pPr marL="914400" indent="-165100" algn="l" rtl="0" eaLnBrk="0" fontAlgn="base" hangingPunct="0">
        <a:spcBef>
          <a:spcPct val="0"/>
        </a:spcBef>
        <a:spcAft>
          <a:spcPts val="1800"/>
        </a:spcAft>
        <a:buFont typeface="Calibri" pitchFamily="34" charset="0"/>
        <a:buChar char="–"/>
        <a:defRPr sz="2000" kern="1200">
          <a:solidFill>
            <a:schemeClr val="tx1"/>
          </a:solidFill>
          <a:latin typeface="Arial" pitchFamily="34" charset="0"/>
          <a:ea typeface="+mn-ea"/>
          <a:cs typeface="Arial" pitchFamily="34" charset="0"/>
        </a:defRPr>
      </a:lvl4pPr>
      <a:lvl5pPr marL="1143000" indent="-165100" algn="l" rtl="0" eaLnBrk="0" fontAlgn="base" hangingPunct="0">
        <a:spcBef>
          <a:spcPct val="0"/>
        </a:spcBef>
        <a:spcAft>
          <a:spcPts val="180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074" name="Picture 6" descr="C:\Documents and Settings\14678\Desktop\images\intern-07v3_01.jpg"/>
          <p:cNvPicPr>
            <a:picLocks noChangeAspect="1" noChangeArrowheads="1"/>
          </p:cNvPicPr>
          <p:nvPr userDrawn="1">
            <p:custDataLst>
              <p:tags r:id="rId24"/>
            </p:custDataLst>
          </p:nvPr>
        </p:nvPicPr>
        <p:blipFill>
          <a:blip r:embed="rId28">
            <a:extLst>
              <a:ext uri="{28A0092B-C50C-407E-A947-70E740481C1C}">
                <a14:useLocalDpi xmlns:a14="http://schemas.microsoft.com/office/drawing/2010/main" val="0"/>
              </a:ext>
            </a:extLst>
          </a:blip>
          <a:srcRect/>
          <a:stretch>
            <a:fillRect/>
          </a:stretch>
        </p:blipFill>
        <p:spPr bwMode="auto">
          <a:xfrm>
            <a:off x="0" y="0"/>
            <a:ext cx="91440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Documents and Settings\14678\Desktop\images\intern-05d_10.jpg"/>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0" y="669925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4" descr="C:\Documents and Settings\14678\Desktop\images\intern-07_03.png"/>
          <p:cNvPicPr>
            <a:picLocks noChangeAspect="1" noChangeArrowheads="1"/>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8101013" y="163513"/>
            <a:ext cx="104298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5" descr="C:\Documents and Settings\14678\Desktop\images\intern-07_04.png"/>
          <p:cNvPicPr>
            <a:picLocks noChangeAspect="1" noChangeArrowheads="1"/>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8101013" y="422275"/>
            <a:ext cx="104298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6" descr="C:\Documents and Settings\14678\Desktop\images\intern-07_05.png"/>
          <p:cNvPicPr>
            <a:picLocks noChangeAspect="1" noChangeArrowheads="1"/>
          </p:cNvPicPr>
          <p:nvPr userDrawn="1"/>
        </p:nvPicPr>
        <p:blipFill>
          <a:blip r:embed="rId32" cstate="print">
            <a:extLst>
              <a:ext uri="{28A0092B-C50C-407E-A947-70E740481C1C}">
                <a14:useLocalDpi xmlns:a14="http://schemas.microsoft.com/office/drawing/2010/main" val="0"/>
              </a:ext>
            </a:extLst>
          </a:blip>
          <a:srcRect/>
          <a:stretch>
            <a:fillRect/>
          </a:stretch>
        </p:blipFill>
        <p:spPr bwMode="auto">
          <a:xfrm>
            <a:off x="8101013" y="666750"/>
            <a:ext cx="10429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Box 8"/>
          <p:cNvSpPr txBox="1">
            <a:spLocks noChangeArrowheads="1"/>
          </p:cNvSpPr>
          <p:nvPr userDrawn="1">
            <p:custDataLst>
              <p:tags r:id="rId25"/>
            </p:custDataLst>
          </p:nvPr>
        </p:nvSpPr>
        <p:spPr bwMode="auto">
          <a:xfrm>
            <a:off x="1143000" y="87313"/>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600" b="1" i="1" dirty="0"/>
              <a:t>Guidelines for the Use of </a:t>
            </a:r>
            <a:br>
              <a:rPr lang="en-US" altLang="en-US" sz="1600" b="1" i="1" dirty="0"/>
            </a:br>
            <a:r>
              <a:rPr lang="en-US" altLang="en-US" sz="1600" b="1" i="1" dirty="0"/>
              <a:t>Mobile LiDAR in Transportation</a:t>
            </a:r>
          </a:p>
        </p:txBody>
      </p:sp>
      <p:sp>
        <p:nvSpPr>
          <p:cNvPr id="3080" name="TextBox 9"/>
          <p:cNvSpPr txBox="1">
            <a:spLocks noChangeArrowheads="1"/>
          </p:cNvSpPr>
          <p:nvPr userDrawn="1">
            <p:custDataLst>
              <p:tags r:id="rId26"/>
            </p:custDataLst>
          </p:nvPr>
        </p:nvSpPr>
        <p:spPr bwMode="auto">
          <a:xfrm>
            <a:off x="1169988" y="685800"/>
            <a:ext cx="1828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b="1" dirty="0">
                <a:solidFill>
                  <a:schemeClr val="bg2"/>
                </a:solidFill>
              </a:rPr>
              <a:t>FHWA-NHI-</a:t>
            </a:r>
            <a:r>
              <a:rPr lang="en-US" sz="1000" dirty="0">
                <a:solidFill>
                  <a:schemeClr val="bg2"/>
                </a:solidFill>
              </a:rPr>
              <a:t>134115</a:t>
            </a:r>
            <a:endParaRPr lang="en-US" altLang="en-US" sz="1000" b="1" dirty="0">
              <a:solidFill>
                <a:schemeClr val="bg2"/>
              </a:solidFill>
            </a:endParaRPr>
          </a:p>
        </p:txBody>
      </p:sp>
      <p:sp>
        <p:nvSpPr>
          <p:cNvPr id="3081" name="TextBox 10"/>
          <p:cNvSpPr txBox="1">
            <a:spLocks noChangeArrowheads="1"/>
          </p:cNvSpPr>
          <p:nvPr userDrawn="1">
            <p:custDataLst>
              <p:tags r:id="rId27"/>
            </p:custDataLst>
          </p:nvPr>
        </p:nvSpPr>
        <p:spPr bwMode="auto">
          <a:xfrm>
            <a:off x="5641975" y="228600"/>
            <a:ext cx="23590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500" b="1" dirty="0">
                <a:solidFill>
                  <a:schemeClr val="bg2"/>
                </a:solidFill>
              </a:rPr>
              <a:t>Module 1: Overview</a:t>
            </a:r>
          </a:p>
        </p:txBody>
      </p:sp>
    </p:spTree>
  </p:cSld>
  <p:clrMap bg1="lt1" tx1="dk1" bg2="lt2" tx2="dk2" accent1="accent1" accent2="accent2" accent3="accent3" accent4="accent4" accent5="accent5" accent6="accent6" hlink="hlink" folHlink="folHlink"/>
  <p:sldLayoutIdLst>
    <p:sldLayoutId id="2147485042" r:id="rId1"/>
    <p:sldLayoutId id="2147485034"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 id="2147485052" r:id="rId12"/>
    <p:sldLayoutId id="2147485053" r:id="rId13"/>
    <p:sldLayoutId id="2147485056" r:id="rId14"/>
    <p:sldLayoutId id="2147485057" r:id="rId15"/>
    <p:sldLayoutId id="2147485058" r:id="rId16"/>
    <p:sldLayoutId id="2147485059" r:id="rId17"/>
    <p:sldLayoutId id="2147485060" r:id="rId18"/>
    <p:sldLayoutId id="2147485061" r:id="rId19"/>
    <p:sldLayoutId id="2147485062" r:id="rId20"/>
    <p:sldLayoutId id="2147485064" r:id="rId21"/>
    <p:sldLayoutId id="2147485065" r:id="rId22"/>
  </p:sldLayoutIdLst>
  <p:txStyles>
    <p:titleStyle>
      <a:lvl1pPr algn="l" rtl="0" eaLnBrk="0" fontAlgn="base" hangingPunct="0">
        <a:spcBef>
          <a:spcPct val="0"/>
        </a:spcBef>
        <a:spcAft>
          <a:spcPct val="0"/>
        </a:spcAft>
        <a:defRPr sz="1400" b="1" i="1" kern="1200">
          <a:solidFill>
            <a:srgbClr val="003D7D"/>
          </a:solidFill>
          <a:latin typeface="Verdana" pitchFamily="34" charset="0"/>
          <a:ea typeface="+mj-ea"/>
          <a:cs typeface="Arial" pitchFamily="34" charset="0"/>
        </a:defRPr>
      </a:lvl1pPr>
      <a:lvl2pPr algn="l" rtl="0" eaLnBrk="0" fontAlgn="base" hangingPunct="0">
        <a:spcBef>
          <a:spcPct val="0"/>
        </a:spcBef>
        <a:spcAft>
          <a:spcPct val="0"/>
        </a:spcAft>
        <a:defRPr sz="1400" b="1" i="1">
          <a:solidFill>
            <a:srgbClr val="003D7D"/>
          </a:solidFill>
          <a:latin typeface="Verdana" pitchFamily="34" charset="0"/>
          <a:cs typeface="Arial" charset="0"/>
        </a:defRPr>
      </a:lvl2pPr>
      <a:lvl3pPr algn="l" rtl="0" eaLnBrk="0" fontAlgn="base" hangingPunct="0">
        <a:spcBef>
          <a:spcPct val="0"/>
        </a:spcBef>
        <a:spcAft>
          <a:spcPct val="0"/>
        </a:spcAft>
        <a:defRPr sz="1400" b="1" i="1">
          <a:solidFill>
            <a:srgbClr val="003D7D"/>
          </a:solidFill>
          <a:latin typeface="Verdana" pitchFamily="34" charset="0"/>
          <a:cs typeface="Arial" charset="0"/>
        </a:defRPr>
      </a:lvl3pPr>
      <a:lvl4pPr algn="l" rtl="0" eaLnBrk="0" fontAlgn="base" hangingPunct="0">
        <a:spcBef>
          <a:spcPct val="0"/>
        </a:spcBef>
        <a:spcAft>
          <a:spcPct val="0"/>
        </a:spcAft>
        <a:defRPr sz="1400" b="1" i="1">
          <a:solidFill>
            <a:srgbClr val="003D7D"/>
          </a:solidFill>
          <a:latin typeface="Verdana" pitchFamily="34" charset="0"/>
          <a:cs typeface="Arial" charset="0"/>
        </a:defRPr>
      </a:lvl4pPr>
      <a:lvl5pPr algn="l" rtl="0" eaLnBrk="0" fontAlgn="base" hangingPunct="0">
        <a:spcBef>
          <a:spcPct val="0"/>
        </a:spcBef>
        <a:spcAft>
          <a:spcPct val="0"/>
        </a:spcAft>
        <a:defRPr sz="1400" b="1" i="1">
          <a:solidFill>
            <a:srgbClr val="003D7D"/>
          </a:solidFill>
          <a:latin typeface="Verdana" pitchFamily="34" charset="0"/>
          <a:cs typeface="Arial" charset="0"/>
        </a:defRPr>
      </a:lvl5pPr>
      <a:lvl6pPr marL="457200" algn="l" rtl="0" fontAlgn="base">
        <a:spcBef>
          <a:spcPct val="0"/>
        </a:spcBef>
        <a:spcAft>
          <a:spcPct val="0"/>
        </a:spcAft>
        <a:defRPr sz="1400" b="1" i="1">
          <a:solidFill>
            <a:srgbClr val="003D7D"/>
          </a:solidFill>
          <a:latin typeface="Verdana" pitchFamily="34" charset="0"/>
          <a:cs typeface="Arial" charset="0"/>
        </a:defRPr>
      </a:lvl6pPr>
      <a:lvl7pPr marL="914400" algn="l" rtl="0" fontAlgn="base">
        <a:spcBef>
          <a:spcPct val="0"/>
        </a:spcBef>
        <a:spcAft>
          <a:spcPct val="0"/>
        </a:spcAft>
        <a:defRPr sz="1400" b="1" i="1">
          <a:solidFill>
            <a:srgbClr val="003D7D"/>
          </a:solidFill>
          <a:latin typeface="Verdana" pitchFamily="34" charset="0"/>
          <a:cs typeface="Arial" charset="0"/>
        </a:defRPr>
      </a:lvl7pPr>
      <a:lvl8pPr marL="1371600" algn="l" rtl="0" fontAlgn="base">
        <a:spcBef>
          <a:spcPct val="0"/>
        </a:spcBef>
        <a:spcAft>
          <a:spcPct val="0"/>
        </a:spcAft>
        <a:defRPr sz="1400" b="1" i="1">
          <a:solidFill>
            <a:srgbClr val="003D7D"/>
          </a:solidFill>
          <a:latin typeface="Verdana" pitchFamily="34" charset="0"/>
          <a:cs typeface="Arial" charset="0"/>
        </a:defRPr>
      </a:lvl8pPr>
      <a:lvl9pPr marL="1828800" algn="l" rtl="0" fontAlgn="base">
        <a:spcBef>
          <a:spcPct val="0"/>
        </a:spcBef>
        <a:spcAft>
          <a:spcPct val="0"/>
        </a:spcAft>
        <a:defRPr sz="1400" b="1" i="1">
          <a:solidFill>
            <a:srgbClr val="003D7D"/>
          </a:solidFill>
          <a:latin typeface="Verdana" pitchFamily="34" charset="0"/>
          <a:cs typeface="Arial" charset="0"/>
        </a:defRPr>
      </a:lvl9pPr>
    </p:titleStyle>
    <p:bodyStyle>
      <a:lvl1pPr marL="228600" indent="-165100" algn="l" rtl="0" eaLnBrk="0" fontAlgn="base" hangingPunct="0">
        <a:spcBef>
          <a:spcPct val="0"/>
        </a:spcBef>
        <a:spcAft>
          <a:spcPts val="1800"/>
        </a:spcAft>
        <a:buFont typeface="Arial" pitchFamily="34" charset="0"/>
        <a:buChar char="•"/>
        <a:defRPr sz="3200" kern="1200">
          <a:solidFill>
            <a:schemeClr val="tx1"/>
          </a:solidFill>
          <a:latin typeface="Arial" pitchFamily="34" charset="0"/>
          <a:ea typeface="+mn-ea"/>
          <a:cs typeface="Arial" pitchFamily="34" charset="0"/>
        </a:defRPr>
      </a:lvl1pPr>
      <a:lvl2pPr marL="457200" indent="-165100" algn="l" rtl="0" eaLnBrk="0" fontAlgn="base" hangingPunct="0">
        <a:spcBef>
          <a:spcPct val="0"/>
        </a:spcBef>
        <a:spcAft>
          <a:spcPts val="1800"/>
        </a:spcAft>
        <a:buFont typeface="Calibri" pitchFamily="34" charset="0"/>
        <a:buChar char="–"/>
        <a:defRPr sz="2800" kern="1200">
          <a:solidFill>
            <a:schemeClr val="tx1"/>
          </a:solidFill>
          <a:latin typeface="Arial" pitchFamily="34" charset="0"/>
          <a:ea typeface="+mn-ea"/>
          <a:cs typeface="Arial" pitchFamily="34" charset="0"/>
        </a:defRPr>
      </a:lvl2pPr>
      <a:lvl3pPr marL="685800" indent="-165100" algn="l" rtl="0" eaLnBrk="0" fontAlgn="base" hangingPunct="0">
        <a:spcBef>
          <a:spcPct val="0"/>
        </a:spcBef>
        <a:spcAft>
          <a:spcPts val="1800"/>
        </a:spcAft>
        <a:buFont typeface="Arial" pitchFamily="34" charset="0"/>
        <a:buChar char="•"/>
        <a:defRPr sz="2400" kern="1200">
          <a:solidFill>
            <a:schemeClr val="tx1"/>
          </a:solidFill>
          <a:latin typeface="Arial" pitchFamily="34" charset="0"/>
          <a:ea typeface="+mn-ea"/>
          <a:cs typeface="Arial" pitchFamily="34" charset="0"/>
        </a:defRPr>
      </a:lvl3pPr>
      <a:lvl4pPr marL="914400" indent="-165100" algn="l" rtl="0" eaLnBrk="0" fontAlgn="base" hangingPunct="0">
        <a:spcBef>
          <a:spcPct val="0"/>
        </a:spcBef>
        <a:spcAft>
          <a:spcPts val="1800"/>
        </a:spcAft>
        <a:buFont typeface="Calibri" pitchFamily="34" charset="0"/>
        <a:buChar char="–"/>
        <a:defRPr sz="2000" kern="1200">
          <a:solidFill>
            <a:schemeClr val="tx1"/>
          </a:solidFill>
          <a:latin typeface="Arial" pitchFamily="34" charset="0"/>
          <a:ea typeface="+mn-ea"/>
          <a:cs typeface="Arial" pitchFamily="34" charset="0"/>
        </a:defRPr>
      </a:lvl4pPr>
      <a:lvl5pPr marL="1143000" indent="-165100" algn="l" rtl="0" eaLnBrk="0" fontAlgn="base" hangingPunct="0">
        <a:spcBef>
          <a:spcPct val="0"/>
        </a:spcBef>
        <a:spcAft>
          <a:spcPts val="180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notesSlide" Target="../notesSlides/notesSlide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4.xml"/><Relationship Id="rId5" Type="http://schemas.openxmlformats.org/officeDocument/2006/relationships/tags" Target="../tags/tag84.xml"/><Relationship Id="rId4" Type="http://schemas.openxmlformats.org/officeDocument/2006/relationships/tags" Target="../tags/tag8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6.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1.png"/><Relationship Id="rId5" Type="http://schemas.openxmlformats.org/officeDocument/2006/relationships/slide" Target="slide6.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113.xml"/><Relationship Id="rId7" Type="http://schemas.openxmlformats.org/officeDocument/2006/relationships/notesSlide" Target="../notesSlides/notesSlide1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Layout" Target="../slideLayouts/slideLayout25.xml"/><Relationship Id="rId5" Type="http://schemas.openxmlformats.org/officeDocument/2006/relationships/tags" Target="../tags/tag115.xml"/><Relationship Id="rId10" Type="http://schemas.openxmlformats.org/officeDocument/2006/relationships/slide" Target="slide14.xml"/><Relationship Id="rId4" Type="http://schemas.openxmlformats.org/officeDocument/2006/relationships/tags" Target="../tags/tag114.xml"/><Relationship Id="rId9"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1.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slide" Target="slide11.xm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9.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image" Target="../media/image11.png"/><Relationship Id="rId5" Type="http://schemas.openxmlformats.org/officeDocument/2006/relationships/slide" Target="slide1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slide" Target="slide18.xml"/><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slide" Target="slide17.xml"/><Relationship Id="rId2" Type="http://schemas.openxmlformats.org/officeDocument/2006/relationships/tags" Target="../tags/tag123.xml"/><Relationship Id="rId16" Type="http://schemas.openxmlformats.org/officeDocument/2006/relationships/slide" Target="slide21.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slide" Target="slide16.xml"/><Relationship Id="rId5" Type="http://schemas.openxmlformats.org/officeDocument/2006/relationships/tags" Target="../tags/tag126.xml"/><Relationship Id="rId15" Type="http://schemas.openxmlformats.org/officeDocument/2006/relationships/slide" Target="slide20.xml"/><Relationship Id="rId10" Type="http://schemas.openxmlformats.org/officeDocument/2006/relationships/notesSlide" Target="../notesSlides/notesSlide15.xml"/><Relationship Id="rId4" Type="http://schemas.openxmlformats.org/officeDocument/2006/relationships/tags" Target="../tags/tag125.xml"/><Relationship Id="rId9" Type="http://schemas.openxmlformats.org/officeDocument/2006/relationships/slideLayout" Target="../slideLayouts/slideLayout25.xml"/><Relationship Id="rId14" Type="http://schemas.openxmlformats.org/officeDocument/2006/relationships/slide" Target="slide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11.png"/><Relationship Id="rId5" Type="http://schemas.openxmlformats.org/officeDocument/2006/relationships/slide" Target="slide15.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1.png"/><Relationship Id="rId5" Type="http://schemas.openxmlformats.org/officeDocument/2006/relationships/slide" Target="slide1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1.png"/><Relationship Id="rId5" Type="http://schemas.openxmlformats.org/officeDocument/2006/relationships/slide" Target="slide15.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0.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11.png"/><Relationship Id="rId5" Type="http://schemas.openxmlformats.org/officeDocument/2006/relationships/slide" Target="slide15.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notesSlide" Target="../notesSlides/notesSlide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13.xml"/><Relationship Id="rId5" Type="http://schemas.openxmlformats.org/officeDocument/2006/relationships/tags" Target="../tags/tag89.xml"/><Relationship Id="rId4" Type="http://schemas.openxmlformats.org/officeDocument/2006/relationships/tags" Target="../tags/tag8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11.png"/><Relationship Id="rId5" Type="http://schemas.openxmlformats.org/officeDocument/2006/relationships/slide" Target="slide15.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11.png"/><Relationship Id="rId5" Type="http://schemas.openxmlformats.org/officeDocument/2006/relationships/slide" Target="slide15.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48.xml"/><Relationship Id="rId7" Type="http://schemas.openxmlformats.org/officeDocument/2006/relationships/slideLayout" Target="../slideLayouts/slideLayout25.xml"/><Relationship Id="rId12" Type="http://schemas.openxmlformats.org/officeDocument/2006/relationships/slide" Target="slide2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slide" Target="slide26.xml"/><Relationship Id="rId5" Type="http://schemas.openxmlformats.org/officeDocument/2006/relationships/tags" Target="../tags/tag150.xml"/><Relationship Id="rId10" Type="http://schemas.openxmlformats.org/officeDocument/2006/relationships/slide" Target="slide27.xml"/><Relationship Id="rId4" Type="http://schemas.openxmlformats.org/officeDocument/2006/relationships/tags" Target="../tags/tag149.xml"/><Relationship Id="rId9"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1.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1.png"/><Relationship Id="rId5" Type="http://schemas.openxmlformats.org/officeDocument/2006/relationships/slide" Target="slide24.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1.png"/><Relationship Id="rId5" Type="http://schemas.openxmlformats.org/officeDocument/2006/relationships/slide" Target="slide24.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3.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image" Target="../media/image11.png"/><Relationship Id="rId5" Type="http://schemas.openxmlformats.org/officeDocument/2006/relationships/slide" Target="slide24.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4.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11.png"/><Relationship Id="rId5" Type="http://schemas.openxmlformats.org/officeDocument/2006/relationships/slide" Target="slide24.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tags" Target="../tags/tag162.xml"/><Relationship Id="rId7" Type="http://schemas.openxmlformats.org/officeDocument/2006/relationships/notesSlide" Target="../notesSlides/notesSlide29.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slideLayout" Target="../slideLayouts/slideLayout25.xml"/><Relationship Id="rId5" Type="http://schemas.openxmlformats.org/officeDocument/2006/relationships/tags" Target="../tags/tag164.xml"/><Relationship Id="rId10" Type="http://schemas.openxmlformats.org/officeDocument/2006/relationships/slide" Target="slide32.xml"/><Relationship Id="rId4" Type="http://schemas.openxmlformats.org/officeDocument/2006/relationships/tags" Target="../tags/tag163.xml"/><Relationship Id="rId9"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slide" Target="slide4.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 Target="slide5.xml"/><Relationship Id="rId5" Type="http://schemas.openxmlformats.org/officeDocument/2006/relationships/notesSlide" Target="../notesSlides/notesSlide3.xml"/><Relationship Id="rId4"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5.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11.png"/><Relationship Id="rId5" Type="http://schemas.openxmlformats.org/officeDocument/2006/relationships/slide" Target="slide29.xml"/><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6.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11.png"/><Relationship Id="rId5" Type="http://schemas.openxmlformats.org/officeDocument/2006/relationships/slide" Target="slide29.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7.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11.png"/><Relationship Id="rId5" Type="http://schemas.openxmlformats.org/officeDocument/2006/relationships/slide" Target="slide29.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2.xml"/><Relationship Id="rId1" Type="http://schemas.openxmlformats.org/officeDocument/2006/relationships/tags" Target="../tags/tag171.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notesSlide" Target="../notesSlides/notesSlide34.xml"/><Relationship Id="rId4"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slideLayout" Target="../slideLayouts/slideLayout20.xml"/><Relationship Id="rId18" Type="http://schemas.openxmlformats.org/officeDocument/2006/relationships/slide" Target="slide41.xml"/><Relationship Id="rId3" Type="http://schemas.openxmlformats.org/officeDocument/2006/relationships/tags" Target="../tags/tag178.xml"/><Relationship Id="rId21" Type="http://schemas.openxmlformats.org/officeDocument/2006/relationships/slide" Target="slide3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slide" Target="slide42.xml"/><Relationship Id="rId2" Type="http://schemas.openxmlformats.org/officeDocument/2006/relationships/tags" Target="../tags/tag177.xml"/><Relationship Id="rId16" Type="http://schemas.openxmlformats.org/officeDocument/2006/relationships/slide" Target="slide43.xml"/><Relationship Id="rId20" Type="http://schemas.openxmlformats.org/officeDocument/2006/relationships/slide" Target="slide39.xm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slide" Target="slide44.xml"/><Relationship Id="rId23" Type="http://schemas.openxmlformats.org/officeDocument/2006/relationships/slide" Target="slide36.xml"/><Relationship Id="rId10" Type="http://schemas.openxmlformats.org/officeDocument/2006/relationships/tags" Target="../tags/tag185.xml"/><Relationship Id="rId19" Type="http://schemas.openxmlformats.org/officeDocument/2006/relationships/slide" Target="slide40.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notesSlide" Target="../notesSlides/notesSlide35.xml"/><Relationship Id="rId22" Type="http://schemas.openxmlformats.org/officeDocument/2006/relationships/slide" Target="slide3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11.png"/><Relationship Id="rId5" Type="http://schemas.openxmlformats.org/officeDocument/2006/relationships/slide" Target="slide35.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208.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3" Type="http://schemas.openxmlformats.org/officeDocument/2006/relationships/tags" Target="../tags/tag221.xml"/><Relationship Id="rId18" Type="http://schemas.openxmlformats.org/officeDocument/2006/relationships/tags" Target="../tags/tag226.xml"/><Relationship Id="rId26" Type="http://schemas.openxmlformats.org/officeDocument/2006/relationships/tags" Target="../tags/tag234.xml"/><Relationship Id="rId21" Type="http://schemas.openxmlformats.org/officeDocument/2006/relationships/tags" Target="../tags/tag229.xml"/><Relationship Id="rId34" Type="http://schemas.openxmlformats.org/officeDocument/2006/relationships/tags" Target="../tags/tag242.xml"/><Relationship Id="rId7" Type="http://schemas.openxmlformats.org/officeDocument/2006/relationships/tags" Target="../tags/tag215.xml"/><Relationship Id="rId12" Type="http://schemas.openxmlformats.org/officeDocument/2006/relationships/tags" Target="../tags/tag220.xml"/><Relationship Id="rId17" Type="http://schemas.openxmlformats.org/officeDocument/2006/relationships/tags" Target="../tags/tag225.xml"/><Relationship Id="rId25" Type="http://schemas.openxmlformats.org/officeDocument/2006/relationships/tags" Target="../tags/tag233.xml"/><Relationship Id="rId33" Type="http://schemas.openxmlformats.org/officeDocument/2006/relationships/tags" Target="../tags/tag241.xml"/><Relationship Id="rId2" Type="http://schemas.openxmlformats.org/officeDocument/2006/relationships/tags" Target="../tags/tag210.xml"/><Relationship Id="rId16" Type="http://schemas.openxmlformats.org/officeDocument/2006/relationships/tags" Target="../tags/tag224.xml"/><Relationship Id="rId20" Type="http://schemas.openxmlformats.org/officeDocument/2006/relationships/tags" Target="../tags/tag228.xml"/><Relationship Id="rId29" Type="http://schemas.openxmlformats.org/officeDocument/2006/relationships/tags" Target="../tags/tag237.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tags" Target="../tags/tag219.xml"/><Relationship Id="rId24" Type="http://schemas.openxmlformats.org/officeDocument/2006/relationships/tags" Target="../tags/tag232.xml"/><Relationship Id="rId32" Type="http://schemas.openxmlformats.org/officeDocument/2006/relationships/tags" Target="../tags/tag240.xml"/><Relationship Id="rId37" Type="http://schemas.openxmlformats.org/officeDocument/2006/relationships/notesSlide" Target="../notesSlides/notesSlide47.xml"/><Relationship Id="rId5" Type="http://schemas.openxmlformats.org/officeDocument/2006/relationships/tags" Target="../tags/tag213.xml"/><Relationship Id="rId15" Type="http://schemas.openxmlformats.org/officeDocument/2006/relationships/tags" Target="../tags/tag223.xml"/><Relationship Id="rId23" Type="http://schemas.openxmlformats.org/officeDocument/2006/relationships/tags" Target="../tags/tag231.xml"/><Relationship Id="rId28" Type="http://schemas.openxmlformats.org/officeDocument/2006/relationships/tags" Target="../tags/tag236.xml"/><Relationship Id="rId36" Type="http://schemas.openxmlformats.org/officeDocument/2006/relationships/slideLayout" Target="../slideLayouts/slideLayout29.xml"/><Relationship Id="rId10" Type="http://schemas.openxmlformats.org/officeDocument/2006/relationships/tags" Target="../tags/tag218.xml"/><Relationship Id="rId19" Type="http://schemas.openxmlformats.org/officeDocument/2006/relationships/tags" Target="../tags/tag227.xml"/><Relationship Id="rId31" Type="http://schemas.openxmlformats.org/officeDocument/2006/relationships/tags" Target="../tags/tag239.xml"/><Relationship Id="rId4" Type="http://schemas.openxmlformats.org/officeDocument/2006/relationships/tags" Target="../tags/tag212.xml"/><Relationship Id="rId9" Type="http://schemas.openxmlformats.org/officeDocument/2006/relationships/tags" Target="../tags/tag217.xml"/><Relationship Id="rId14" Type="http://schemas.openxmlformats.org/officeDocument/2006/relationships/tags" Target="../tags/tag222.xml"/><Relationship Id="rId22" Type="http://schemas.openxmlformats.org/officeDocument/2006/relationships/tags" Target="../tags/tag230.xml"/><Relationship Id="rId27" Type="http://schemas.openxmlformats.org/officeDocument/2006/relationships/tags" Target="../tags/tag235.xml"/><Relationship Id="rId30" Type="http://schemas.openxmlformats.org/officeDocument/2006/relationships/tags" Target="../tags/tag238.xml"/><Relationship Id="rId35" Type="http://schemas.openxmlformats.org/officeDocument/2006/relationships/tags" Target="../tags/tag243.xml"/><Relationship Id="rId8" Type="http://schemas.openxmlformats.org/officeDocument/2006/relationships/tags" Target="../tags/tag216.xml"/><Relationship Id="rId3" Type="http://schemas.openxmlformats.org/officeDocument/2006/relationships/tags" Target="../tags/tag211.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3" Type="http://schemas.openxmlformats.org/officeDocument/2006/relationships/tags" Target="../tags/tag258.xml"/><Relationship Id="rId18" Type="http://schemas.openxmlformats.org/officeDocument/2006/relationships/tags" Target="../tags/tag263.xml"/><Relationship Id="rId26" Type="http://schemas.openxmlformats.org/officeDocument/2006/relationships/tags" Target="../tags/tag271.xml"/><Relationship Id="rId39" Type="http://schemas.openxmlformats.org/officeDocument/2006/relationships/image" Target="../media/image30.emf"/><Relationship Id="rId21" Type="http://schemas.openxmlformats.org/officeDocument/2006/relationships/tags" Target="../tags/tag266.xml"/><Relationship Id="rId34" Type="http://schemas.openxmlformats.org/officeDocument/2006/relationships/tags" Target="../tags/tag279.xml"/><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tags" Target="../tags/tag262.xml"/><Relationship Id="rId25" Type="http://schemas.openxmlformats.org/officeDocument/2006/relationships/tags" Target="../tags/tag270.xml"/><Relationship Id="rId33" Type="http://schemas.openxmlformats.org/officeDocument/2006/relationships/tags" Target="../tags/tag278.xml"/><Relationship Id="rId38" Type="http://schemas.openxmlformats.org/officeDocument/2006/relationships/image" Target="../media/image29.emf"/><Relationship Id="rId2" Type="http://schemas.openxmlformats.org/officeDocument/2006/relationships/tags" Target="../tags/tag247.xml"/><Relationship Id="rId16" Type="http://schemas.openxmlformats.org/officeDocument/2006/relationships/tags" Target="../tags/tag261.xml"/><Relationship Id="rId20" Type="http://schemas.openxmlformats.org/officeDocument/2006/relationships/tags" Target="../tags/tag265.xml"/><Relationship Id="rId29" Type="http://schemas.openxmlformats.org/officeDocument/2006/relationships/tags" Target="../tags/tag274.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tags" Target="../tags/tag256.xml"/><Relationship Id="rId24" Type="http://schemas.openxmlformats.org/officeDocument/2006/relationships/tags" Target="../tags/tag269.xml"/><Relationship Id="rId32" Type="http://schemas.openxmlformats.org/officeDocument/2006/relationships/tags" Target="../tags/tag277.xml"/><Relationship Id="rId37" Type="http://schemas.openxmlformats.org/officeDocument/2006/relationships/notesSlide" Target="../notesSlides/notesSlide49.xml"/><Relationship Id="rId5" Type="http://schemas.openxmlformats.org/officeDocument/2006/relationships/tags" Target="../tags/tag250.xml"/><Relationship Id="rId15" Type="http://schemas.openxmlformats.org/officeDocument/2006/relationships/tags" Target="../tags/tag260.xml"/><Relationship Id="rId23" Type="http://schemas.openxmlformats.org/officeDocument/2006/relationships/tags" Target="../tags/tag268.xml"/><Relationship Id="rId28" Type="http://schemas.openxmlformats.org/officeDocument/2006/relationships/tags" Target="../tags/tag273.xml"/><Relationship Id="rId36" Type="http://schemas.openxmlformats.org/officeDocument/2006/relationships/slideLayout" Target="../slideLayouts/slideLayout29.xml"/><Relationship Id="rId10" Type="http://schemas.openxmlformats.org/officeDocument/2006/relationships/tags" Target="../tags/tag255.xml"/><Relationship Id="rId19" Type="http://schemas.openxmlformats.org/officeDocument/2006/relationships/tags" Target="../tags/tag264.xml"/><Relationship Id="rId31" Type="http://schemas.openxmlformats.org/officeDocument/2006/relationships/tags" Target="../tags/tag276.xml"/><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tags" Target="../tags/tag259.xml"/><Relationship Id="rId22" Type="http://schemas.openxmlformats.org/officeDocument/2006/relationships/tags" Target="../tags/tag267.xml"/><Relationship Id="rId27" Type="http://schemas.openxmlformats.org/officeDocument/2006/relationships/tags" Target="../tags/tag272.xml"/><Relationship Id="rId30" Type="http://schemas.openxmlformats.org/officeDocument/2006/relationships/tags" Target="../tags/tag275.xml"/><Relationship Id="rId35" Type="http://schemas.openxmlformats.org/officeDocument/2006/relationships/tags" Target="../tags/tag280.xml"/><Relationship Id="rId8" Type="http://schemas.openxmlformats.org/officeDocument/2006/relationships/tags" Target="../tags/tag253.xml"/><Relationship Id="rId3" Type="http://schemas.openxmlformats.org/officeDocument/2006/relationships/tags" Target="../tags/tag2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3.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1.png"/><Relationship Id="rId5" Type="http://schemas.openxmlformats.org/officeDocument/2006/relationships/slide" Target="slide3.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3" Type="http://schemas.openxmlformats.org/officeDocument/2006/relationships/tags" Target="../tags/tag295.xml"/><Relationship Id="rId18" Type="http://schemas.openxmlformats.org/officeDocument/2006/relationships/tags" Target="../tags/tag300.xml"/><Relationship Id="rId26" Type="http://schemas.openxmlformats.org/officeDocument/2006/relationships/tags" Target="../tags/tag308.xml"/><Relationship Id="rId3" Type="http://schemas.openxmlformats.org/officeDocument/2006/relationships/tags" Target="../tags/tag285.xml"/><Relationship Id="rId21" Type="http://schemas.openxmlformats.org/officeDocument/2006/relationships/tags" Target="../tags/tag303.xml"/><Relationship Id="rId34" Type="http://schemas.openxmlformats.org/officeDocument/2006/relationships/notesSlide" Target="../notesSlides/notesSlide51.xml"/><Relationship Id="rId7" Type="http://schemas.openxmlformats.org/officeDocument/2006/relationships/tags" Target="../tags/tag289.xml"/><Relationship Id="rId12" Type="http://schemas.openxmlformats.org/officeDocument/2006/relationships/tags" Target="../tags/tag294.xml"/><Relationship Id="rId17" Type="http://schemas.openxmlformats.org/officeDocument/2006/relationships/tags" Target="../tags/tag299.xml"/><Relationship Id="rId25" Type="http://schemas.openxmlformats.org/officeDocument/2006/relationships/tags" Target="../tags/tag307.xml"/><Relationship Id="rId33" Type="http://schemas.openxmlformats.org/officeDocument/2006/relationships/slideLayout" Target="../slideLayouts/slideLayout29.xml"/><Relationship Id="rId2" Type="http://schemas.openxmlformats.org/officeDocument/2006/relationships/tags" Target="../tags/tag284.xml"/><Relationship Id="rId16" Type="http://schemas.openxmlformats.org/officeDocument/2006/relationships/tags" Target="../tags/tag298.xml"/><Relationship Id="rId20" Type="http://schemas.openxmlformats.org/officeDocument/2006/relationships/tags" Target="../tags/tag302.xml"/><Relationship Id="rId29" Type="http://schemas.openxmlformats.org/officeDocument/2006/relationships/tags" Target="../tags/tag311.xml"/><Relationship Id="rId1" Type="http://schemas.openxmlformats.org/officeDocument/2006/relationships/tags" Target="../tags/tag283.xml"/><Relationship Id="rId6" Type="http://schemas.openxmlformats.org/officeDocument/2006/relationships/tags" Target="../tags/tag288.xml"/><Relationship Id="rId11" Type="http://schemas.openxmlformats.org/officeDocument/2006/relationships/tags" Target="../tags/tag293.xml"/><Relationship Id="rId24" Type="http://schemas.openxmlformats.org/officeDocument/2006/relationships/tags" Target="../tags/tag306.xml"/><Relationship Id="rId32" Type="http://schemas.openxmlformats.org/officeDocument/2006/relationships/tags" Target="../tags/tag314.xml"/><Relationship Id="rId5" Type="http://schemas.openxmlformats.org/officeDocument/2006/relationships/tags" Target="../tags/tag287.xml"/><Relationship Id="rId15" Type="http://schemas.openxmlformats.org/officeDocument/2006/relationships/tags" Target="../tags/tag297.xml"/><Relationship Id="rId23" Type="http://schemas.openxmlformats.org/officeDocument/2006/relationships/tags" Target="../tags/tag305.xml"/><Relationship Id="rId28" Type="http://schemas.openxmlformats.org/officeDocument/2006/relationships/tags" Target="../tags/tag310.xml"/><Relationship Id="rId10" Type="http://schemas.openxmlformats.org/officeDocument/2006/relationships/tags" Target="../tags/tag292.xml"/><Relationship Id="rId19" Type="http://schemas.openxmlformats.org/officeDocument/2006/relationships/tags" Target="../tags/tag301.xml"/><Relationship Id="rId31" Type="http://schemas.openxmlformats.org/officeDocument/2006/relationships/tags" Target="../tags/tag313.xml"/><Relationship Id="rId4" Type="http://schemas.openxmlformats.org/officeDocument/2006/relationships/tags" Target="../tags/tag286.xml"/><Relationship Id="rId9" Type="http://schemas.openxmlformats.org/officeDocument/2006/relationships/tags" Target="../tags/tag291.xml"/><Relationship Id="rId14" Type="http://schemas.openxmlformats.org/officeDocument/2006/relationships/tags" Target="../tags/tag296.xml"/><Relationship Id="rId22" Type="http://schemas.openxmlformats.org/officeDocument/2006/relationships/tags" Target="../tags/tag304.xml"/><Relationship Id="rId27" Type="http://schemas.openxmlformats.org/officeDocument/2006/relationships/tags" Target="../tags/tag309.xml"/><Relationship Id="rId30" Type="http://schemas.openxmlformats.org/officeDocument/2006/relationships/tags" Target="../tags/tag312.xml"/><Relationship Id="rId35" Type="http://schemas.openxmlformats.org/officeDocument/2006/relationships/image" Target="../media/image31.emf"/><Relationship Id="rId8" Type="http://schemas.openxmlformats.org/officeDocument/2006/relationships/tags" Target="../tags/tag29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16.xml"/><Relationship Id="rId1" Type="http://schemas.openxmlformats.org/officeDocument/2006/relationships/tags" Target="../tags/tag315.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notesSlide" Target="../notesSlides/notesSlide53.xml"/><Relationship Id="rId5" Type="http://schemas.openxmlformats.org/officeDocument/2006/relationships/slideLayout" Target="../slideLayouts/slideLayout5.xml"/><Relationship Id="rId4" Type="http://schemas.openxmlformats.org/officeDocument/2006/relationships/tags" Target="../tags/tag32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99.xml"/><Relationship Id="rId7" Type="http://schemas.openxmlformats.org/officeDocument/2006/relationships/slideLayout" Target="../slideLayouts/slideLayout25.xml"/><Relationship Id="rId12" Type="http://schemas.openxmlformats.org/officeDocument/2006/relationships/slide" Target="slide10.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slide" Target="slide8.xml"/><Relationship Id="rId5" Type="http://schemas.openxmlformats.org/officeDocument/2006/relationships/tags" Target="../tags/tag101.xml"/><Relationship Id="rId10" Type="http://schemas.openxmlformats.org/officeDocument/2006/relationships/slide" Target="slide9.xml"/><Relationship Id="rId4" Type="http://schemas.openxmlformats.org/officeDocument/2006/relationships/tags" Target="../tags/tag100.xml"/><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4.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1.png"/><Relationship Id="rId5" Type="http://schemas.openxmlformats.org/officeDocument/2006/relationships/slide" Target="slide6.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1.png"/><Relationship Id="rId5" Type="http://schemas.openxmlformats.org/officeDocument/2006/relationships/slide" Target="slide6.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15.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1.png"/><Relationship Id="rId5" Type="http://schemas.openxmlformats.org/officeDocument/2006/relationships/slide" Target="slide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9"/>
          <p:cNvSpPr>
            <a:spLocks noGrp="1"/>
          </p:cNvSpPr>
          <p:nvPr>
            <p:ph type="title"/>
            <p:custDataLst>
              <p:tags r:id="rId2"/>
            </p:custDataLst>
          </p:nvPr>
        </p:nvSpPr>
        <p:spPr>
          <a:xfrm>
            <a:off x="914400" y="1371600"/>
            <a:ext cx="7086600" cy="487363"/>
          </a:xfrm>
        </p:spPr>
        <p:txBody>
          <a:bodyPr/>
          <a:lstStyle/>
          <a:p>
            <a:r>
              <a:rPr lang="en-US" altLang="en-US" dirty="0"/>
              <a:t>Lesson 2: Applications for MLS Technology</a:t>
            </a:r>
          </a:p>
        </p:txBody>
      </p:sp>
      <p:sp>
        <p:nvSpPr>
          <p:cNvPr id="24580" name="Text Placeholder 6"/>
          <p:cNvSpPr>
            <a:spLocks noGrp="1"/>
          </p:cNvSpPr>
          <p:nvPr>
            <p:ph type="body" sz="quarter" idx="10"/>
            <p:custDataLst>
              <p:tags r:id="rId3"/>
            </p:custDataLst>
          </p:nvPr>
        </p:nvSpPr>
        <p:spPr>
          <a:xfrm>
            <a:off x="914400" y="1981200"/>
            <a:ext cx="7086600" cy="369888"/>
          </a:xfrm>
        </p:spPr>
        <p:txBody>
          <a:bodyPr/>
          <a:lstStyle/>
          <a:p>
            <a:pPr>
              <a:defRPr/>
            </a:pPr>
            <a:r>
              <a:rPr lang="en-US" dirty="0"/>
              <a:t>By the end of this lesson, you will be able to:</a:t>
            </a:r>
          </a:p>
          <a:p>
            <a:pPr>
              <a:defRPr/>
            </a:pPr>
            <a:endParaRPr lang="en-US" dirty="0"/>
          </a:p>
        </p:txBody>
      </p:sp>
      <p:sp>
        <p:nvSpPr>
          <p:cNvPr id="40964" name="Text Placeholder 7"/>
          <p:cNvSpPr>
            <a:spLocks noGrp="1"/>
          </p:cNvSpPr>
          <p:nvPr>
            <p:ph type="body" sz="quarter" idx="13"/>
            <p:custDataLst>
              <p:tags r:id="rId4"/>
            </p:custDataLst>
          </p:nvPr>
        </p:nvSpPr>
        <p:spPr bwMode="auto">
          <a:xfrm>
            <a:off x="914400" y="2438400"/>
            <a:ext cx="7086600" cy="3048000"/>
          </a:xfrm>
          <a:noFill/>
        </p:spPr>
        <p:txBody>
          <a:bodyPr vert="horz" wrap="square" lIns="91440" tIns="45720" rIns="91440" bIns="45720" numCol="1" anchor="t" anchorCtr="0" compatLnSpc="1">
            <a:prstTxWarp prst="textNoShape">
              <a:avLst/>
            </a:prstTxWarp>
          </a:bodyPr>
          <a:lstStyle/>
          <a:p>
            <a:pPr>
              <a:defRPr/>
            </a:pPr>
            <a:r>
              <a:rPr lang="en-US" dirty="0"/>
              <a:t>Identify potential uses for MLS</a:t>
            </a:r>
          </a:p>
          <a:p>
            <a:pPr>
              <a:defRPr/>
            </a:pPr>
            <a:r>
              <a:rPr lang="en-US" dirty="0"/>
              <a:t>Calculate accuracy levels for transportation applications</a:t>
            </a:r>
          </a:p>
          <a:p>
            <a:pPr>
              <a:defRPr/>
            </a:pPr>
            <a:r>
              <a:rPr lang="en-US" dirty="0"/>
              <a:t>Decide if MLS is the right tool for your specific job</a:t>
            </a:r>
          </a:p>
          <a:p>
            <a:pPr>
              <a:defRPr/>
            </a:pPr>
            <a:endParaRPr lang="en-US" dirty="0"/>
          </a:p>
        </p:txBody>
      </p:sp>
      <p:sp>
        <p:nvSpPr>
          <p:cNvPr id="40965" name="Text Placeholder 8"/>
          <p:cNvSpPr>
            <a:spLocks noGrp="1"/>
          </p:cNvSpPr>
          <p:nvPr>
            <p:ph type="body" sz="quarter" idx="14"/>
            <p:custDataLst>
              <p:tags r:id="rId5"/>
            </p:custDataLst>
          </p:nvPr>
        </p:nvSpPr>
        <p:spPr bwMode="auto">
          <a:xfrm>
            <a:off x="1066800" y="6003925"/>
            <a:ext cx="3581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pPr>
            <a:r>
              <a:rPr lang="en-US" altLang="en-US" dirty="0"/>
              <a:t>This lesson will take approximately 30 minutes to complete.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treet as shown through MLS showing measurements along the streets for data collection. " title="MLS image of a stree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856309"/>
            <a:ext cx="4107406" cy="2514142"/>
          </a:xfrm>
          <a:prstGeom prst="rect">
            <a:avLst/>
          </a:prstGeom>
        </p:spPr>
      </p:pic>
      <p:sp>
        <p:nvSpPr>
          <p:cNvPr id="13" name="Text Placeholder 12"/>
          <p:cNvSpPr>
            <a:spLocks noGrp="1"/>
          </p:cNvSpPr>
          <p:nvPr>
            <p:ph sz="half" idx="1"/>
            <p:custDataLst>
              <p:tags r:id="rId1"/>
            </p:custDataLst>
          </p:nvPr>
        </p:nvSpPr>
        <p:spPr>
          <a:xfrm>
            <a:off x="914400" y="1813560"/>
            <a:ext cx="7772400" cy="2492990"/>
          </a:xfrm>
        </p:spPr>
        <p:txBody>
          <a:bodyPr/>
          <a:lstStyle/>
          <a:p>
            <a:r>
              <a:rPr lang="en-US" dirty="0"/>
              <a:t>MLS provide a permanent record of site conditions that can be processed at any time after the initial collection of point data. This allows users to remotely measure length, volume, elevation, deflection, smoothness, camber, curvature, and more (Jaselskis et al., 2005).</a:t>
            </a:r>
          </a:p>
          <a:p>
            <a:r>
              <a:rPr lang="en-US" dirty="0"/>
              <a:t>This image shows how linear measurements in a point cloud can be used to find lane width, sidewalk width, and building dimensions.</a:t>
            </a:r>
          </a:p>
          <a:p>
            <a:endParaRPr lang="en-US" dirty="0"/>
          </a:p>
        </p:txBody>
      </p:sp>
      <p:sp>
        <p:nvSpPr>
          <p:cNvPr id="12" name="Title 11"/>
          <p:cNvSpPr>
            <a:spLocks noGrp="1"/>
          </p:cNvSpPr>
          <p:nvPr>
            <p:ph type="title"/>
            <p:custDataLst>
              <p:tags r:id="rId2"/>
            </p:custDataLst>
          </p:nvPr>
        </p:nvSpPr>
        <p:spPr>
          <a:xfrm>
            <a:off x="914400" y="1371600"/>
            <a:ext cx="8077200" cy="487362"/>
          </a:xfrm>
        </p:spPr>
        <p:txBody>
          <a:bodyPr/>
          <a:lstStyle/>
          <a:p>
            <a:r>
              <a:rPr lang="en-US" dirty="0"/>
              <a:t>General Measurements</a:t>
            </a:r>
          </a:p>
        </p:txBody>
      </p:sp>
    </p:spTree>
    <p:extLst>
      <p:ext uri="{BB962C8B-B14F-4D97-AF65-F5344CB8AC3E}">
        <p14:creationId xmlns:p14="http://schemas.microsoft.com/office/powerpoint/2010/main" val="173605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914400" y="1371600"/>
            <a:ext cx="7162800" cy="487363"/>
          </a:xfrm>
        </p:spPr>
        <p:txBody>
          <a:bodyPr/>
          <a:lstStyle/>
          <a:p>
            <a:pPr>
              <a:defRPr/>
            </a:pPr>
            <a:r>
              <a:rPr lang="en-US" dirty="0"/>
              <a:t>Project Development</a:t>
            </a:r>
          </a:p>
        </p:txBody>
      </p:sp>
      <p:sp>
        <p:nvSpPr>
          <p:cNvPr id="7" name="Content Placeholder 6"/>
          <p:cNvSpPr>
            <a:spLocks noGrp="1"/>
          </p:cNvSpPr>
          <p:nvPr>
            <p:ph sz="half" idx="1"/>
            <p:custDataLst>
              <p:tags r:id="rId2"/>
            </p:custDataLst>
          </p:nvPr>
        </p:nvSpPr>
        <p:spPr>
          <a:xfrm>
            <a:off x="914400" y="2020888"/>
            <a:ext cx="7132638" cy="646331"/>
          </a:xfrm>
        </p:spPr>
        <p:txBody>
          <a:bodyPr/>
          <a:lstStyle/>
          <a:p>
            <a:pPr>
              <a:defRPr/>
            </a:pPr>
            <a:r>
              <a:rPr lang="en-US" dirty="0"/>
              <a:t>Select the buttons below to learn more about project development applications.</a:t>
            </a:r>
          </a:p>
        </p:txBody>
      </p:sp>
      <p:sp>
        <p:nvSpPr>
          <p:cNvPr id="8" name="Content Placeholder 7"/>
          <p:cNvSpPr>
            <a:spLocks noGrp="1"/>
          </p:cNvSpPr>
          <p:nvPr>
            <p:ph sz="quarter" idx="11"/>
            <p:custDataLst>
              <p:tags r:id="rId3"/>
            </p:custDataLst>
          </p:nvPr>
        </p:nvSpPr>
        <p:spPr>
          <a:xfrm>
            <a:off x="2880519" y="2968625"/>
            <a:ext cx="3382963" cy="696913"/>
          </a:xfrm>
          <a:prstGeom prst="roundRect">
            <a:avLst/>
          </a:prstGeom>
          <a:solidFill>
            <a:srgbClr val="6DC8B3"/>
          </a:solidFill>
          <a:ln>
            <a:solidFill>
              <a:srgbClr val="47C8AB"/>
            </a:solidFill>
          </a:ln>
        </p:spPr>
        <p:txBody>
          <a:bodyPr/>
          <a:lstStyle/>
          <a:p>
            <a:pPr>
              <a:defRPr/>
            </a:pPr>
            <a:r>
              <a:rPr lang="en-US" dirty="0">
                <a:hlinkClick r:id="rId8" action="ppaction://hlinksldjump"/>
              </a:rPr>
              <a:t>Feature extraction for CAD models and baseline data</a:t>
            </a:r>
          </a:p>
        </p:txBody>
      </p:sp>
      <p:sp>
        <p:nvSpPr>
          <p:cNvPr id="5" name="Content Placeholder 4"/>
          <p:cNvSpPr>
            <a:spLocks noGrp="1"/>
          </p:cNvSpPr>
          <p:nvPr>
            <p:ph sz="quarter" idx="13"/>
            <p:custDataLst>
              <p:tags r:id="rId4"/>
            </p:custDataLst>
          </p:nvPr>
        </p:nvSpPr>
        <p:spPr>
          <a:xfrm>
            <a:off x="2880519" y="3802063"/>
            <a:ext cx="3382963" cy="696912"/>
          </a:xfrm>
          <a:prstGeom prst="roundRect">
            <a:avLst/>
          </a:prstGeom>
          <a:solidFill>
            <a:srgbClr val="6DC8B3"/>
          </a:solidFill>
          <a:ln>
            <a:solidFill>
              <a:srgbClr val="47C8AB"/>
            </a:solidFill>
          </a:ln>
        </p:spPr>
        <p:txBody>
          <a:bodyPr/>
          <a:lstStyle/>
          <a:p>
            <a:pPr>
              <a:defRPr/>
            </a:pPr>
            <a:r>
              <a:rPr lang="en-US" dirty="0">
                <a:hlinkClick r:id="rId9" action="ppaction://hlinksldjump"/>
              </a:rPr>
              <a:t>Virtual, 3D design of alternatives</a:t>
            </a:r>
          </a:p>
        </p:txBody>
      </p:sp>
      <p:sp>
        <p:nvSpPr>
          <p:cNvPr id="11" name="Content Placeholder 10"/>
          <p:cNvSpPr>
            <a:spLocks noGrp="1"/>
          </p:cNvSpPr>
          <p:nvPr>
            <p:ph sz="quarter" idx="15"/>
            <p:custDataLst>
              <p:tags r:id="rId5"/>
            </p:custDataLst>
          </p:nvPr>
        </p:nvSpPr>
        <p:spPr>
          <a:xfrm>
            <a:off x="2880519" y="4637088"/>
            <a:ext cx="3382963" cy="696912"/>
          </a:xfrm>
          <a:prstGeom prst="roundRect">
            <a:avLst/>
          </a:prstGeom>
          <a:solidFill>
            <a:srgbClr val="6DC8B3"/>
          </a:solidFill>
          <a:ln>
            <a:solidFill>
              <a:srgbClr val="47C8AB"/>
            </a:solidFill>
          </a:ln>
        </p:spPr>
        <p:txBody>
          <a:bodyPr/>
          <a:lstStyle/>
          <a:p>
            <a:pPr>
              <a:defRPr/>
            </a:pPr>
            <a:r>
              <a:rPr lang="en-US" dirty="0">
                <a:hlinkClick r:id="rId10" action="ppaction://hlinksldjump"/>
              </a:rPr>
              <a:t>Clash Detection</a:t>
            </a:r>
          </a:p>
        </p:txBody>
      </p:sp>
    </p:spTree>
    <p:extLst>
      <p:ext uri="{BB962C8B-B14F-4D97-AF65-F5344CB8AC3E}">
        <p14:creationId xmlns:p14="http://schemas.microsoft.com/office/powerpoint/2010/main" val="413855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AD model as converted from an MLS to be used as baseline information." title="CAD Model from ML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5611" y="3485664"/>
            <a:ext cx="3949365" cy="2690505"/>
          </a:xfrm>
          <a:prstGeom prst="rect">
            <a:avLst/>
          </a:prstGeom>
        </p:spPr>
      </p:pic>
      <p:sp>
        <p:nvSpPr>
          <p:cNvPr id="11" name="Text Placeholder 10"/>
          <p:cNvSpPr>
            <a:spLocks noGrp="1"/>
          </p:cNvSpPr>
          <p:nvPr>
            <p:ph sz="half" idx="1"/>
            <p:custDataLst>
              <p:tags r:id="rId1"/>
            </p:custDataLst>
          </p:nvPr>
        </p:nvSpPr>
        <p:spPr>
          <a:xfrm>
            <a:off x="914400" y="1813560"/>
            <a:ext cx="8077200" cy="2262158"/>
          </a:xfrm>
        </p:spPr>
        <p:txBody>
          <a:bodyPr/>
          <a:lstStyle/>
          <a:p>
            <a:r>
              <a:rPr lang="en-US" dirty="0"/>
              <a:t>Mobile LiDAR data are often converted to digital Computer Aided Drafting (CAD) models to serve as baseline information. Baseline data can be used for further construction development, including: slope stability near the roadway, intersection improvement projects, pavement quality monitoring, pavement volume calculation, roadway milling settings, and pre-accident condition data. </a:t>
            </a:r>
          </a:p>
          <a:p>
            <a:endParaRPr lang="en-US" dirty="0"/>
          </a:p>
        </p:txBody>
      </p:sp>
      <p:sp>
        <p:nvSpPr>
          <p:cNvPr id="10" name="Title 9"/>
          <p:cNvSpPr>
            <a:spLocks noGrp="1"/>
          </p:cNvSpPr>
          <p:nvPr>
            <p:ph type="title"/>
            <p:custDataLst>
              <p:tags r:id="rId2"/>
            </p:custDataLst>
          </p:nvPr>
        </p:nvSpPr>
        <p:spPr>
          <a:xfrm>
            <a:off x="914400" y="1371600"/>
            <a:ext cx="8077200" cy="487362"/>
          </a:xfrm>
        </p:spPr>
        <p:txBody>
          <a:bodyPr/>
          <a:lstStyle/>
          <a:p>
            <a:r>
              <a:rPr lang="en-US" dirty="0"/>
              <a:t>Feature Extraction for CAD Models and Baseline Data</a:t>
            </a:r>
          </a:p>
        </p:txBody>
      </p:sp>
    </p:spTree>
    <p:extLst>
      <p:ext uri="{BB962C8B-B14F-4D97-AF65-F5344CB8AC3E}">
        <p14:creationId xmlns:p14="http://schemas.microsoft.com/office/powerpoint/2010/main" val="203682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MLS image showing layered virtual images of apartment buildings on the right and left side of a grassy field with trees." title="MLS image used in virtual desig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2743200"/>
            <a:ext cx="7087590" cy="2857899"/>
          </a:xfrm>
          <a:prstGeom prst="rect">
            <a:avLst/>
          </a:prstGeom>
        </p:spPr>
      </p:pic>
      <p:pic>
        <p:nvPicPr>
          <p:cNvPr id="4" name="Picture 3" descr="Returns to main Research Applications page." title="Close button ">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sz="half" idx="1"/>
            <p:custDataLst>
              <p:tags r:id="rId1"/>
            </p:custDataLst>
          </p:nvPr>
        </p:nvSpPr>
        <p:spPr>
          <a:xfrm>
            <a:off x="914400" y="1813560"/>
            <a:ext cx="8077200" cy="1661993"/>
          </a:xfrm>
        </p:spPr>
        <p:txBody>
          <a:bodyPr/>
          <a:lstStyle/>
          <a:p>
            <a:r>
              <a:rPr lang="en-US" dirty="0"/>
              <a:t>A LiDAR point cloud allows designers to test various configurations in a virtual world that recreates the real world in high accuracy. </a:t>
            </a:r>
          </a:p>
          <a:p>
            <a:endParaRPr lang="en-US" dirty="0"/>
          </a:p>
          <a:p>
            <a:endParaRPr lang="en-US" dirty="0"/>
          </a:p>
        </p:txBody>
      </p:sp>
      <p:sp>
        <p:nvSpPr>
          <p:cNvPr id="10" name="Title 9"/>
          <p:cNvSpPr>
            <a:spLocks noGrp="1"/>
          </p:cNvSpPr>
          <p:nvPr>
            <p:ph type="title"/>
            <p:custDataLst>
              <p:tags r:id="rId2"/>
            </p:custDataLst>
          </p:nvPr>
        </p:nvSpPr>
        <p:spPr>
          <a:xfrm>
            <a:off x="914400" y="1371600"/>
            <a:ext cx="8077200" cy="487362"/>
          </a:xfrm>
        </p:spPr>
        <p:txBody>
          <a:bodyPr/>
          <a:lstStyle/>
          <a:p>
            <a:pPr>
              <a:defRPr/>
            </a:pPr>
            <a:r>
              <a:rPr lang="en-US" dirty="0"/>
              <a:t>Virtual, 3D design of alternatives</a:t>
            </a:r>
          </a:p>
        </p:txBody>
      </p:sp>
    </p:spTree>
    <p:extLst>
      <p:ext uri="{BB962C8B-B14F-4D97-AF65-F5344CB8AC3E}">
        <p14:creationId xmlns:p14="http://schemas.microsoft.com/office/powerpoint/2010/main" val="3268317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he underside of an ovepass as seen through an MLS to show height clearance for clash detection. " title="MLS depiction of underpass and roa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3573572"/>
            <a:ext cx="3782038" cy="2756538"/>
          </a:xfrm>
          <a:prstGeom prst="rect">
            <a:avLst/>
          </a:prstGeom>
        </p:spPr>
      </p:pic>
      <p:sp>
        <p:nvSpPr>
          <p:cNvPr id="11" name="Text Placeholder 10"/>
          <p:cNvSpPr>
            <a:spLocks noGrp="1"/>
          </p:cNvSpPr>
          <p:nvPr>
            <p:ph sz="half" idx="1"/>
            <p:custDataLst>
              <p:tags r:id="rId1"/>
            </p:custDataLst>
          </p:nvPr>
        </p:nvSpPr>
        <p:spPr>
          <a:xfrm>
            <a:off x="914400" y="1813560"/>
            <a:ext cx="8077200" cy="1708160"/>
          </a:xfrm>
        </p:spPr>
        <p:txBody>
          <a:bodyPr/>
          <a:lstStyle/>
          <a:p>
            <a:r>
              <a:rPr lang="en-US" dirty="0"/>
              <a:t>Examples of clash detection include: </a:t>
            </a:r>
          </a:p>
          <a:p>
            <a:r>
              <a:rPr lang="en-US" dirty="0"/>
              <a:t>Providing clearance data (see image) for highway overpasses, bridges, traffic signs, and even roadside high power lines. These height clearances can be used to determine if a modeled object can navigate safely through the constricted section.</a:t>
            </a:r>
          </a:p>
        </p:txBody>
      </p:sp>
      <p:sp>
        <p:nvSpPr>
          <p:cNvPr id="10" name="Title 9"/>
          <p:cNvSpPr>
            <a:spLocks noGrp="1"/>
          </p:cNvSpPr>
          <p:nvPr>
            <p:ph type="title"/>
            <p:custDataLst>
              <p:tags r:id="rId2"/>
            </p:custDataLst>
          </p:nvPr>
        </p:nvSpPr>
        <p:spPr>
          <a:xfrm>
            <a:off x="914400" y="1371600"/>
            <a:ext cx="8077200" cy="487362"/>
          </a:xfrm>
        </p:spPr>
        <p:txBody>
          <a:bodyPr/>
          <a:lstStyle/>
          <a:p>
            <a:pPr>
              <a:defRPr/>
            </a:pPr>
            <a:r>
              <a:rPr lang="en-US" dirty="0"/>
              <a:t>Clash Detection</a:t>
            </a:r>
          </a:p>
        </p:txBody>
      </p:sp>
    </p:spTree>
    <p:extLst>
      <p:ext uri="{BB962C8B-B14F-4D97-AF65-F5344CB8AC3E}">
        <p14:creationId xmlns:p14="http://schemas.microsoft.com/office/powerpoint/2010/main" val="1320934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p:txBody>
          <a:bodyPr/>
          <a:lstStyle/>
          <a:p>
            <a:pPr>
              <a:defRPr/>
            </a:pPr>
            <a:r>
              <a:rPr lang="en-US" dirty="0"/>
              <a:t>Construction Applications</a:t>
            </a:r>
          </a:p>
        </p:txBody>
      </p:sp>
      <p:sp>
        <p:nvSpPr>
          <p:cNvPr id="7" name="Content Placeholder 6"/>
          <p:cNvSpPr>
            <a:spLocks noGrp="1"/>
          </p:cNvSpPr>
          <p:nvPr>
            <p:ph sz="half" idx="1"/>
            <p:custDataLst>
              <p:tags r:id="rId2"/>
            </p:custDataLst>
          </p:nvPr>
        </p:nvSpPr>
        <p:spPr/>
        <p:txBody>
          <a:bodyPr/>
          <a:lstStyle/>
          <a:p>
            <a:pPr>
              <a:defRPr/>
            </a:pPr>
            <a:r>
              <a:rPr lang="en-US" dirty="0"/>
              <a:t>Select the buttons below to learn more about construction applications.</a:t>
            </a:r>
          </a:p>
        </p:txBody>
      </p:sp>
      <p:sp>
        <p:nvSpPr>
          <p:cNvPr id="8" name="Content Placeholder 7"/>
          <p:cNvSpPr>
            <a:spLocks noGrp="1"/>
          </p:cNvSpPr>
          <p:nvPr>
            <p:ph sz="quarter" idx="11"/>
            <p:custDataLst>
              <p:tags r:id="rId3"/>
            </p:custDataLst>
          </p:nvPr>
        </p:nvSpPr>
        <p:spPr>
          <a:prstGeom prst="roundRect">
            <a:avLst/>
          </a:prstGeom>
          <a:solidFill>
            <a:srgbClr val="6DC8B3"/>
          </a:solidFill>
          <a:ln>
            <a:solidFill>
              <a:srgbClr val="47C8AB"/>
            </a:solidFill>
          </a:ln>
        </p:spPr>
        <p:txBody>
          <a:bodyPr/>
          <a:lstStyle/>
          <a:p>
            <a:pPr>
              <a:defRPr/>
            </a:pPr>
            <a:r>
              <a:rPr lang="en-US" dirty="0">
                <a:hlinkClick r:id="rId11" action="ppaction://hlinksldjump"/>
              </a:rPr>
              <a:t>Machine Control and Construction Automation</a:t>
            </a:r>
          </a:p>
        </p:txBody>
      </p:sp>
      <p:sp>
        <p:nvSpPr>
          <p:cNvPr id="9" name="Content Placeholder 8"/>
          <p:cNvSpPr>
            <a:spLocks noGrp="1"/>
          </p:cNvSpPr>
          <p:nvPr>
            <p:ph sz="quarter" idx="12"/>
            <p:custDataLst>
              <p:tags r:id="rId4"/>
            </p:custDataLst>
          </p:nvPr>
        </p:nvSpPr>
        <p:spPr>
          <a:prstGeom prst="roundRect">
            <a:avLst/>
          </a:prstGeom>
          <a:solidFill>
            <a:srgbClr val="6DC8B3"/>
          </a:solidFill>
          <a:ln>
            <a:solidFill>
              <a:srgbClr val="47C8AB"/>
            </a:solidFill>
          </a:ln>
        </p:spPr>
        <p:txBody>
          <a:bodyPr/>
          <a:lstStyle/>
          <a:p>
            <a:pPr>
              <a:defRPr/>
            </a:pPr>
            <a:r>
              <a:rPr lang="en-US" dirty="0">
                <a:hlinkClick r:id="rId12" action="ppaction://hlinksldjump"/>
              </a:rPr>
              <a:t>As-Built or Repaired Documentation</a:t>
            </a:r>
            <a:endParaRPr lang="en-US" dirty="0"/>
          </a:p>
        </p:txBody>
      </p:sp>
      <p:sp>
        <p:nvSpPr>
          <p:cNvPr id="5" name="Content Placeholder 4"/>
          <p:cNvSpPr>
            <a:spLocks noGrp="1"/>
          </p:cNvSpPr>
          <p:nvPr>
            <p:ph sz="quarter" idx="13"/>
            <p:custDataLst>
              <p:tags r:id="rId5"/>
            </p:custDataLst>
          </p:nvPr>
        </p:nvSpPr>
        <p:spPr>
          <a:prstGeom prst="roundRect">
            <a:avLst/>
          </a:prstGeom>
          <a:solidFill>
            <a:srgbClr val="6DC8B3"/>
          </a:solidFill>
          <a:ln>
            <a:solidFill>
              <a:srgbClr val="47C8AB"/>
            </a:solidFill>
          </a:ln>
        </p:spPr>
        <p:txBody>
          <a:bodyPr/>
          <a:lstStyle/>
          <a:p>
            <a:pPr>
              <a:defRPr/>
            </a:pPr>
            <a:r>
              <a:rPr lang="en-US" dirty="0">
                <a:hlinkClick r:id="rId13" action="ppaction://hlinksldjump"/>
              </a:rPr>
              <a:t>Post-Construction </a:t>
            </a:r>
            <a:br>
              <a:rPr lang="en-US" dirty="0">
                <a:hlinkClick r:id="rId13" action="ppaction://hlinksldjump"/>
              </a:rPr>
            </a:br>
            <a:r>
              <a:rPr lang="en-US" dirty="0">
                <a:hlinkClick r:id="rId13" action="ppaction://hlinksldjump"/>
              </a:rPr>
              <a:t>Quality Control</a:t>
            </a:r>
            <a:endParaRPr lang="en-US" dirty="0"/>
          </a:p>
        </p:txBody>
      </p:sp>
      <p:sp>
        <p:nvSpPr>
          <p:cNvPr id="10" name="Content Placeholder 9"/>
          <p:cNvSpPr>
            <a:spLocks noGrp="1"/>
          </p:cNvSpPr>
          <p:nvPr>
            <p:ph sz="quarter" idx="14"/>
            <p:custDataLst>
              <p:tags r:id="rId6"/>
            </p:custDataLst>
          </p:nvPr>
        </p:nvSpPr>
        <p:spPr>
          <a:prstGeom prst="roundRect">
            <a:avLst/>
          </a:prstGeom>
          <a:solidFill>
            <a:srgbClr val="6DC8B3"/>
          </a:solidFill>
          <a:ln>
            <a:solidFill>
              <a:srgbClr val="47C8AB"/>
            </a:solidFill>
          </a:ln>
        </p:spPr>
        <p:txBody>
          <a:bodyPr/>
          <a:lstStyle/>
          <a:p>
            <a:pPr>
              <a:defRPr/>
            </a:pPr>
            <a:r>
              <a:rPr lang="en-US" dirty="0">
                <a:hlinkClick r:id="rId14" action="ppaction://hlinksldjump"/>
              </a:rPr>
              <a:t>Pavement Smoothness or Quality Determination</a:t>
            </a:r>
            <a:endParaRPr lang="en-US" dirty="0"/>
          </a:p>
        </p:txBody>
      </p:sp>
      <p:sp>
        <p:nvSpPr>
          <p:cNvPr id="11" name="Content Placeholder 10"/>
          <p:cNvSpPr>
            <a:spLocks noGrp="1"/>
          </p:cNvSpPr>
          <p:nvPr>
            <p:ph sz="quarter" idx="15"/>
            <p:custDataLst>
              <p:tags r:id="rId7"/>
            </p:custDataLst>
          </p:nvPr>
        </p:nvSpPr>
        <p:spPr>
          <a:prstGeom prst="roundRect">
            <a:avLst/>
          </a:prstGeom>
          <a:solidFill>
            <a:srgbClr val="6DC8B3"/>
          </a:solidFill>
          <a:ln>
            <a:solidFill>
              <a:srgbClr val="47C8AB"/>
            </a:solidFill>
          </a:ln>
        </p:spPr>
        <p:txBody>
          <a:bodyPr/>
          <a:lstStyle/>
          <a:p>
            <a:pPr>
              <a:defRPr/>
            </a:pPr>
            <a:r>
              <a:rPr lang="en-US" dirty="0">
                <a:hlinkClick r:id="rId15" action="ppaction://hlinksldjump"/>
              </a:rPr>
              <a:t>Quantities</a:t>
            </a:r>
            <a:endParaRPr lang="en-US" dirty="0"/>
          </a:p>
        </p:txBody>
      </p:sp>
      <p:sp>
        <p:nvSpPr>
          <p:cNvPr id="12" name="Content Placeholder 11"/>
          <p:cNvSpPr>
            <a:spLocks noGrp="1"/>
          </p:cNvSpPr>
          <p:nvPr>
            <p:ph sz="quarter" idx="16"/>
            <p:custDataLst>
              <p:tags r:id="rId8"/>
            </p:custDataLst>
          </p:nvPr>
        </p:nvSpPr>
        <p:spPr>
          <a:prstGeom prst="roundRect">
            <a:avLst/>
          </a:prstGeom>
          <a:solidFill>
            <a:srgbClr val="6DC8B3"/>
          </a:solidFill>
          <a:ln>
            <a:solidFill>
              <a:srgbClr val="47C8AB"/>
            </a:solidFill>
          </a:ln>
        </p:spPr>
        <p:txBody>
          <a:bodyPr/>
          <a:lstStyle/>
          <a:p>
            <a:pPr>
              <a:defRPr/>
            </a:pPr>
            <a:r>
              <a:rPr lang="en-US" dirty="0">
                <a:hlinkClick r:id="rId16" action="ppaction://hlinksldjump"/>
              </a:rPr>
              <a:t>Americans with Disabilities Act (ADA) Compliance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5"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209800"/>
            <a:ext cx="8077200" cy="1938992"/>
          </a:xfrm>
        </p:spPr>
        <p:txBody>
          <a:bodyPr/>
          <a:lstStyle/>
          <a:p>
            <a:pPr marL="349250" indent="-285750">
              <a:buFont typeface="Arial" panose="020B0604020202020204" pitchFamily="34" charset="0"/>
              <a:buChar char="•"/>
              <a:defRPr/>
            </a:pPr>
            <a:r>
              <a:rPr lang="en-US" dirty="0"/>
              <a:t>A 2008 report discusses the way laser scanning enhances efficiency in machine automation for transportation applications. </a:t>
            </a:r>
          </a:p>
          <a:p>
            <a:pPr marL="349250" indent="-285750">
              <a:buFont typeface="Arial" panose="020B0604020202020204" pitchFamily="34" charset="0"/>
              <a:buChar char="•"/>
              <a:defRPr/>
            </a:pPr>
            <a:r>
              <a:rPr lang="en-US" dirty="0"/>
              <a:t>Another from 2011 demonstrates an entirely digital site planning project. </a:t>
            </a:r>
          </a:p>
          <a:p>
            <a:pPr marL="349250" indent="-285750">
              <a:buFont typeface="Arial" panose="020B0604020202020204" pitchFamily="34" charset="0"/>
              <a:buChar char="•"/>
              <a:defRPr/>
            </a:pPr>
            <a:r>
              <a:rPr lang="en-US" dirty="0"/>
              <a:t>Periodic scans with a MLS permit initial design, estimates of percent completion, project compliance, and as-builts at project completion. </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Construction Applications: Machine Control and Construction Automation</a:t>
            </a:r>
            <a:br>
              <a:rPr lang="en-US" dirty="0"/>
            </a:br>
            <a:br>
              <a:rPr lang="en-US" dirty="0"/>
            </a:br>
            <a:endParaRPr lang="en-US" dirty="0"/>
          </a:p>
        </p:txBody>
      </p:sp>
    </p:spTree>
    <p:extLst>
      <p:ext uri="{BB962C8B-B14F-4D97-AF65-F5344CB8AC3E}">
        <p14:creationId xmlns:p14="http://schemas.microsoft.com/office/powerpoint/2010/main" val="109269748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1813560"/>
            <a:ext cx="8077200" cy="2492990"/>
          </a:xfrm>
        </p:spPr>
        <p:txBody>
          <a:bodyPr/>
          <a:lstStyle/>
          <a:p>
            <a:pPr marL="349250" indent="-285750">
              <a:buFont typeface="Arial" panose="020B0604020202020204" pitchFamily="34" charset="0"/>
              <a:buChar char="•"/>
              <a:defRPr/>
            </a:pPr>
            <a:r>
              <a:rPr lang="en-US" dirty="0"/>
              <a:t>A 2008 report discusses the role of a living survey database through all stages of the infrastructure life cycle including planning, design, construction, and maintenance. </a:t>
            </a:r>
          </a:p>
          <a:p>
            <a:pPr marL="349250" indent="-285750">
              <a:buFont typeface="Arial" panose="020B0604020202020204" pitchFamily="34" charset="0"/>
              <a:buChar char="•"/>
              <a:defRPr/>
            </a:pPr>
            <a:r>
              <a:rPr lang="en-US" dirty="0"/>
              <a:t>In addition, digital, as-built records provided by LiDAR can provide significantly more detail than traditional methods. </a:t>
            </a:r>
          </a:p>
          <a:p>
            <a:pPr marL="349250" indent="-285750">
              <a:buFont typeface="Arial" panose="020B0604020202020204" pitchFamily="34" charset="0"/>
              <a:buChar char="•"/>
              <a:defRPr/>
            </a:pPr>
            <a:r>
              <a:rPr lang="en-US" dirty="0"/>
              <a:t>These digital records are particularly effective compared to traditional red lines on paper drawings.</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Construction Applications: As-Built or Repaired Documentation</a:t>
            </a:r>
            <a:br>
              <a:rPr lang="en-US" dirty="0"/>
            </a:br>
            <a:br>
              <a:rPr lang="en-US" dirty="0"/>
            </a:br>
            <a:endParaRPr lang="en-US" dirty="0"/>
          </a:p>
        </p:txBody>
      </p:sp>
    </p:spTree>
    <p:extLst>
      <p:ext uri="{BB962C8B-B14F-4D97-AF65-F5344CB8AC3E}">
        <p14:creationId xmlns:p14="http://schemas.microsoft.com/office/powerpoint/2010/main" val="109269748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1813560"/>
            <a:ext cx="8077200" cy="3554819"/>
          </a:xfrm>
        </p:spPr>
        <p:txBody>
          <a:bodyPr/>
          <a:lstStyle/>
          <a:p>
            <a:pPr>
              <a:defRPr/>
            </a:pPr>
            <a:r>
              <a:rPr lang="en-US" dirty="0"/>
              <a:t>In addition to providing high accuracy as-built records, MLS can provide quality control of the construction process. </a:t>
            </a:r>
          </a:p>
          <a:p>
            <a:pPr marL="349250" indent="-285750">
              <a:buFont typeface="Arial" panose="020B0604020202020204" pitchFamily="34" charset="0"/>
              <a:buChar char="•"/>
              <a:defRPr/>
            </a:pPr>
            <a:r>
              <a:rPr lang="en-US" dirty="0"/>
              <a:t>A 2011 report discusses the use of algorithms for determining the flatness of concrete providing permanently documented results of the flatness defects, and permits users to remotely access the surface. </a:t>
            </a:r>
          </a:p>
          <a:p>
            <a:pPr marL="349250" indent="-285750">
              <a:buFont typeface="Arial" panose="020B0604020202020204" pitchFamily="34" charset="0"/>
              <a:buChar char="•"/>
              <a:defRPr/>
            </a:pPr>
            <a:r>
              <a:rPr lang="en-US" dirty="0"/>
              <a:t>In 2008, researchers verified super-elevation slope values, curb design, and soundproofing wall design by creating cross sections of a roadway at 5m intervals. </a:t>
            </a:r>
          </a:p>
          <a:p>
            <a:pPr marL="349250" indent="-285750">
              <a:buFont typeface="Arial" panose="020B0604020202020204" pitchFamily="34" charset="0"/>
              <a:buChar char="•"/>
              <a:defRPr/>
            </a:pPr>
            <a:r>
              <a:rPr lang="en-US" dirty="0"/>
              <a:t>The MLS data can then be compared to the original CAD drawings to ensure construction is completed within tolerance.</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Construction Applications: Post-Construction Quality Control</a:t>
            </a:r>
            <a:br>
              <a:rPr lang="en-US" dirty="0"/>
            </a:br>
            <a:br>
              <a:rPr lang="en-US" dirty="0"/>
            </a:br>
            <a:endParaRPr lang="en-US" dirty="0"/>
          </a:p>
        </p:txBody>
      </p:sp>
    </p:spTree>
    <p:extLst>
      <p:ext uri="{BB962C8B-B14F-4D97-AF65-F5344CB8AC3E}">
        <p14:creationId xmlns:p14="http://schemas.microsoft.com/office/powerpoint/2010/main" val="109269748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of landslide" descr="Point cloud image showing detailed pavement information about cracks.  " title="MLS point cloud of pavemen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91350" y="2286000"/>
            <a:ext cx="1895475"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33600"/>
            <a:ext cx="8077200" cy="4352544"/>
          </a:xfrm>
        </p:spPr>
        <p:txBody>
          <a:bodyPr/>
          <a:lstStyle/>
          <a:p>
            <a:pPr>
              <a:defRPr/>
            </a:pPr>
            <a:r>
              <a:rPr lang="en-US" dirty="0"/>
              <a:t>Data collected for roadways can be used for several </a:t>
            </a:r>
            <a:br>
              <a:rPr lang="en-US" dirty="0"/>
            </a:br>
            <a:r>
              <a:rPr lang="en-US" dirty="0"/>
              <a:t>geometric analysis-including stopping sight distances, </a:t>
            </a:r>
            <a:br>
              <a:rPr lang="en-US" dirty="0"/>
            </a:br>
            <a:r>
              <a:rPr lang="en-US" dirty="0"/>
              <a:t>adequate curve layouts, slope, super-elevation, drainage </a:t>
            </a:r>
            <a:br>
              <a:rPr lang="en-US" dirty="0"/>
            </a:br>
            <a:r>
              <a:rPr lang="en-US" dirty="0"/>
              <a:t>properties, lane width, and pavement wear.</a:t>
            </a:r>
          </a:p>
          <a:p>
            <a:pPr>
              <a:defRPr/>
            </a:pPr>
            <a:r>
              <a:rPr lang="en-US" dirty="0"/>
              <a:t>Specialized pavement laser profiling systems that use </a:t>
            </a:r>
            <a:br>
              <a:rPr lang="en-US" dirty="0"/>
            </a:br>
            <a:r>
              <a:rPr lang="en-US" dirty="0"/>
              <a:t>similar technology to MLS can be used to evaluate </a:t>
            </a:r>
            <a:br>
              <a:rPr lang="en-US" dirty="0"/>
            </a:br>
            <a:r>
              <a:rPr lang="en-US" dirty="0"/>
              <a:t>pavement condition including rutting, ride quality, </a:t>
            </a:r>
            <a:br>
              <a:rPr lang="en-US" dirty="0"/>
            </a:br>
            <a:r>
              <a:rPr lang="en-US" dirty="0"/>
              <a:t>rehabilitation, texture, and automated distress. However, </a:t>
            </a:r>
            <a:br>
              <a:rPr lang="en-US" dirty="0"/>
            </a:br>
            <a:r>
              <a:rPr lang="en-US" dirty="0"/>
              <a:t>typical MLS data acquisition may not be of sufficient </a:t>
            </a:r>
            <a:br>
              <a:rPr lang="en-US" dirty="0"/>
            </a:br>
            <a:r>
              <a:rPr lang="en-US" dirty="0"/>
              <a:t>quality for these studies.</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Construction Applications: Pavement Smoothness or Quality Determination</a:t>
            </a:r>
            <a:br>
              <a:rPr lang="en-US" dirty="0"/>
            </a:br>
            <a:br>
              <a:rPr lang="en-US" dirty="0"/>
            </a:br>
            <a:endParaRPr lang="en-US" dirty="0"/>
          </a:p>
        </p:txBody>
      </p:sp>
    </p:spTree>
    <p:extLst>
      <p:ext uri="{BB962C8B-B14F-4D97-AF65-F5344CB8AC3E}">
        <p14:creationId xmlns:p14="http://schemas.microsoft.com/office/powerpoint/2010/main" val="109269748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5"/>
          <p:cNvSpPr>
            <a:spLocks noGrp="1"/>
          </p:cNvSpPr>
          <p:nvPr>
            <p:ph type="title"/>
            <p:custDataLst>
              <p:tags r:id="rId2"/>
            </p:custDataLst>
          </p:nvPr>
        </p:nvSpPr>
        <p:spPr>
          <a:xfrm>
            <a:off x="914400" y="1371600"/>
            <a:ext cx="7162800" cy="487363"/>
          </a:xfrm>
        </p:spPr>
        <p:txBody>
          <a:bodyPr/>
          <a:lstStyle/>
          <a:p>
            <a:pPr>
              <a:defRPr/>
            </a:pPr>
            <a:r>
              <a:rPr lang="en-US" altLang="en-US" dirty="0"/>
              <a:t>Potential Applications</a:t>
            </a:r>
          </a:p>
        </p:txBody>
      </p:sp>
      <p:sp>
        <p:nvSpPr>
          <p:cNvPr id="35843" name="Content Placeholder 6"/>
          <p:cNvSpPr>
            <a:spLocks noGrp="1"/>
          </p:cNvSpPr>
          <p:nvPr>
            <p:ph sz="half" idx="1"/>
            <p:custDataLst>
              <p:tags r:id="rId3"/>
            </p:custDataLst>
          </p:nvPr>
        </p:nvSpPr>
        <p:spPr bwMode="auto">
          <a:xfrm>
            <a:off x="914400" y="1890713"/>
            <a:ext cx="7132638" cy="3416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500" indent="0">
              <a:buFont typeface="Arial" pitchFamily="34" charset="0"/>
              <a:buNone/>
              <a:defRPr/>
            </a:pPr>
            <a:r>
              <a:rPr lang="en-US" altLang="en-US" dirty="0"/>
              <a:t>Potential applications of MLS datasets include the following:</a:t>
            </a:r>
          </a:p>
          <a:p>
            <a:pPr>
              <a:defRPr/>
            </a:pPr>
            <a:r>
              <a:rPr lang="en-US" altLang="en-US" dirty="0"/>
              <a:t>Research</a:t>
            </a:r>
          </a:p>
          <a:p>
            <a:pPr>
              <a:defRPr/>
            </a:pPr>
            <a:r>
              <a:rPr lang="en-US" altLang="en-US" dirty="0"/>
              <a:t>Project Planning</a:t>
            </a:r>
          </a:p>
          <a:p>
            <a:pPr>
              <a:defRPr/>
            </a:pPr>
            <a:r>
              <a:rPr lang="en-US" altLang="en-US" dirty="0"/>
              <a:t>Project Development</a:t>
            </a:r>
          </a:p>
          <a:p>
            <a:pPr>
              <a:defRPr/>
            </a:pPr>
            <a:r>
              <a:rPr lang="en-US" altLang="en-US" dirty="0"/>
              <a:t>Construction</a:t>
            </a:r>
          </a:p>
          <a:p>
            <a:pPr>
              <a:defRPr/>
            </a:pPr>
            <a:r>
              <a:rPr lang="en-US" altLang="en-US" dirty="0"/>
              <a:t>Maintenance</a:t>
            </a:r>
          </a:p>
          <a:p>
            <a:pPr marL="63500" indent="0">
              <a:buFont typeface="Arial" pitchFamily="34" charset="0"/>
              <a:buNone/>
              <a:defRPr/>
            </a:pPr>
            <a:endParaRPr lang="en-US" altLang="en-US" dirty="0"/>
          </a:p>
        </p:txBody>
      </p:sp>
      <p:sp>
        <p:nvSpPr>
          <p:cNvPr id="6" name="Content Placeholder 5"/>
          <p:cNvSpPr>
            <a:spLocks noGrp="1"/>
          </p:cNvSpPr>
          <p:nvPr>
            <p:ph sz="quarter" idx="11"/>
            <p:custDataLst>
              <p:tags r:id="rId4"/>
            </p:custDataLst>
          </p:nvPr>
        </p:nvSpPr>
        <p:spPr>
          <a:xfrm>
            <a:off x="4724400" y="2438400"/>
            <a:ext cx="3733800" cy="2438400"/>
          </a:xfrm>
        </p:spPr>
        <p:txBody>
          <a:bodyPr/>
          <a:lstStyle/>
          <a:p>
            <a:pPr>
              <a:defRPr/>
            </a:pPr>
            <a:r>
              <a:rPr lang="en-US" dirty="0"/>
              <a:t>Operations</a:t>
            </a:r>
          </a:p>
          <a:p>
            <a:pPr>
              <a:defRPr/>
            </a:pPr>
            <a:r>
              <a:rPr lang="en-US" dirty="0"/>
              <a:t>Safety</a:t>
            </a:r>
          </a:p>
          <a:p>
            <a:pPr>
              <a:defRPr/>
            </a:pPr>
            <a:r>
              <a:rPr lang="en-US" dirty="0"/>
              <a:t>Asset Management</a:t>
            </a:r>
          </a:p>
          <a:p>
            <a:pPr>
              <a:defRPr/>
            </a:pPr>
            <a:r>
              <a:rPr lang="en-US" dirty="0"/>
              <a:t>Tourism</a:t>
            </a:r>
          </a:p>
        </p:txBody>
      </p:sp>
      <p:sp>
        <p:nvSpPr>
          <p:cNvPr id="2" name="Content Placeholder 1"/>
          <p:cNvSpPr>
            <a:spLocks noGrp="1"/>
          </p:cNvSpPr>
          <p:nvPr>
            <p:ph sz="quarter" idx="12"/>
            <p:custDataLst>
              <p:tags r:id="rId5"/>
            </p:custDataLst>
          </p:nvPr>
        </p:nvSpPr>
        <p:spPr>
          <a:xfrm>
            <a:off x="914400" y="5105400"/>
            <a:ext cx="7239000" cy="773113"/>
          </a:xfrm>
        </p:spPr>
        <p:txBody>
          <a:bodyPr/>
          <a:lstStyle/>
          <a:p>
            <a:pPr marL="63500" indent="0">
              <a:buFont typeface="Arial" pitchFamily="34" charset="0"/>
              <a:buNone/>
              <a:defRPr/>
            </a:pPr>
            <a:r>
              <a:rPr lang="en-US" dirty="0"/>
              <a:t>On the following pages, you’ll have a chance to learn about applications from each of these categories.</a:t>
            </a:r>
          </a:p>
          <a:p>
            <a:pPr marL="63500" indent="0">
              <a:buFont typeface="Arial" pitchFamily="34" charset="0"/>
              <a:buNone/>
              <a:defRPr/>
            </a:pPr>
            <a:endParaRPr 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1813560"/>
            <a:ext cx="8077200" cy="3877985"/>
          </a:xfrm>
        </p:spPr>
        <p:txBody>
          <a:bodyPr/>
          <a:lstStyle/>
          <a:p>
            <a:pPr marL="349250" indent="-285750">
              <a:buFont typeface="Arial" panose="020B0604020202020204" pitchFamily="34" charset="0"/>
              <a:buChar char="•"/>
              <a:defRPr/>
            </a:pPr>
            <a:r>
              <a:rPr lang="en-US" dirty="0"/>
              <a:t>As in ALS and stationary TLS, topographic mapping is an important application of MLS, including earthwork computations. MLS data can be used to determine lengths, areas, volumes, and number of features for other quantities such as painted length of striping or areas of pavement patching. </a:t>
            </a:r>
          </a:p>
          <a:p>
            <a:pPr marL="349250" indent="-285750">
              <a:buFont typeface="Arial" panose="020B0604020202020204" pitchFamily="34" charset="0"/>
              <a:buChar char="•"/>
              <a:defRPr/>
            </a:pPr>
            <a:r>
              <a:rPr lang="en-US" dirty="0"/>
              <a:t>For earthwork quantities, tops and some sides of stock piles may not be obtained with MLS due to visibility constraints.  Stationary scanning can often be used to supplement.</a:t>
            </a:r>
          </a:p>
          <a:p>
            <a:pPr marL="349250" indent="-285750">
              <a:buFont typeface="Arial" panose="020B0604020202020204" pitchFamily="34" charset="0"/>
              <a:buChar char="•"/>
              <a:defRPr/>
            </a:pPr>
            <a:r>
              <a:rPr lang="en-US" dirty="0"/>
              <a:t>A 2003 study compared total station and LiDAR-based volume calculations from stationary TLS. In this study, a 1.2 percent difference was calculated between the different methods, demonstrating that LiDAR can be a very efficient method of volumetric determination.</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Construction Applications: Quantities</a:t>
            </a:r>
            <a:br>
              <a:rPr lang="en-US" dirty="0"/>
            </a:br>
            <a:br>
              <a:rPr lang="en-US" dirty="0"/>
            </a:br>
            <a:endParaRPr lang="en-US" dirty="0"/>
          </a:p>
        </p:txBody>
      </p:sp>
    </p:spTree>
    <p:extLst>
      <p:ext uri="{BB962C8B-B14F-4D97-AF65-F5344CB8AC3E}">
        <p14:creationId xmlns:p14="http://schemas.microsoft.com/office/powerpoint/2010/main" val="109269748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286000"/>
            <a:ext cx="8077200" cy="4200144"/>
          </a:xfrm>
        </p:spPr>
        <p:txBody>
          <a:bodyPr/>
          <a:lstStyle/>
          <a:p>
            <a:pPr>
              <a:defRPr/>
            </a:pPr>
            <a:r>
              <a:rPr lang="en-US" dirty="0"/>
              <a:t>MLS data can be used to extract some information related to ADA compliance including location information as well as general measurements on features of interest such as widths of parking stalls, slopes of sidewalks, and dimensions of ADA ramps.  </a:t>
            </a:r>
          </a:p>
          <a:p>
            <a:pPr>
              <a:defRPr/>
            </a:pPr>
            <a:r>
              <a:rPr lang="en-US" dirty="0"/>
              <a:t>The guidelines also discuss advanced feature extraction techniques that will likely be implemented in the near future to automatically locate some of these features and extract necessary measurements. </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Construction Applications: Americans with Disabilities Act (ADA) Compliance</a:t>
            </a:r>
            <a:br>
              <a:rPr lang="en-US" dirty="0"/>
            </a:br>
            <a:br>
              <a:rPr lang="en-US" dirty="0"/>
            </a:br>
            <a:endParaRPr lang="en-US" dirty="0"/>
          </a:p>
        </p:txBody>
      </p:sp>
    </p:spTree>
    <p:extLst>
      <p:ext uri="{BB962C8B-B14F-4D97-AF65-F5344CB8AC3E}">
        <p14:creationId xmlns:p14="http://schemas.microsoft.com/office/powerpoint/2010/main" val="10926974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914400" y="1371600"/>
            <a:ext cx="7086600" cy="487362"/>
          </a:xfrm>
        </p:spPr>
        <p:txBody>
          <a:bodyPr/>
          <a:lstStyle/>
          <a:p>
            <a:r>
              <a:rPr lang="en-US" dirty="0"/>
              <a:t>Maintenance Applications</a:t>
            </a:r>
          </a:p>
        </p:txBody>
      </p:sp>
      <p:sp>
        <p:nvSpPr>
          <p:cNvPr id="8" name="Text Placeholder 7"/>
          <p:cNvSpPr>
            <a:spLocks noGrp="1"/>
          </p:cNvSpPr>
          <p:nvPr>
            <p:ph type="body" sz="quarter" idx="10"/>
            <p:custDataLst>
              <p:tags r:id="rId2"/>
            </p:custDataLst>
          </p:nvPr>
        </p:nvSpPr>
        <p:spPr>
          <a:xfrm>
            <a:off x="914400" y="1905000"/>
            <a:ext cx="7086600" cy="4495800"/>
          </a:xfrm>
        </p:spPr>
        <p:txBody>
          <a:bodyPr/>
          <a:lstStyle/>
          <a:p>
            <a:pPr marL="63500" indent="0">
              <a:buNone/>
            </a:pPr>
            <a:r>
              <a:rPr lang="en-US" dirty="0"/>
              <a:t>Mobile LiDAR can also be used for maintenance purposes. Many maintenance tasks are similar to those described under Construction. See that topic for more details. One key advantage is that mobile LiDAR could enable a rapid as-built, georeferenced record of maintenance that was completed, reducing the need for future, repeat surveys.</a:t>
            </a:r>
          </a:p>
          <a:p>
            <a:pPr marL="63500" indent="0">
              <a:buNone/>
            </a:pPr>
            <a:r>
              <a:rPr lang="en-US" dirty="0"/>
              <a:t>MLS is appropriate for the following maintenance applications:</a:t>
            </a:r>
          </a:p>
          <a:p>
            <a:r>
              <a:rPr lang="en-US" dirty="0"/>
              <a:t>Drainage / flooding</a:t>
            </a:r>
          </a:p>
          <a:p>
            <a:r>
              <a:rPr lang="en-US" dirty="0"/>
              <a:t>Vegetation management</a:t>
            </a:r>
          </a:p>
          <a:p>
            <a:r>
              <a:rPr lang="en-US" dirty="0"/>
              <a:t>Bridge inspections</a:t>
            </a:r>
          </a:p>
          <a:p>
            <a:r>
              <a:rPr lang="en-US" dirty="0"/>
              <a:t>Power line clearance</a:t>
            </a:r>
          </a:p>
          <a:p>
            <a:endParaRPr lang="en-US" dirty="0"/>
          </a:p>
          <a:p>
            <a:pPr marL="63500" indent="0">
              <a:buNone/>
            </a:pPr>
            <a:endParaRPr lang="en-US" dirty="0"/>
          </a:p>
        </p:txBody>
      </p:sp>
    </p:spTree>
    <p:extLst>
      <p:ext uri="{BB962C8B-B14F-4D97-AF65-F5344CB8AC3E}">
        <p14:creationId xmlns:p14="http://schemas.microsoft.com/office/powerpoint/2010/main" val="194995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914400" y="1371600"/>
            <a:ext cx="7086600" cy="487362"/>
          </a:xfrm>
        </p:spPr>
        <p:txBody>
          <a:bodyPr/>
          <a:lstStyle/>
          <a:p>
            <a:r>
              <a:rPr lang="en-US" dirty="0"/>
              <a:t>Operations Applications</a:t>
            </a:r>
          </a:p>
        </p:txBody>
      </p:sp>
      <p:sp>
        <p:nvSpPr>
          <p:cNvPr id="8" name="Text Placeholder 7"/>
          <p:cNvSpPr>
            <a:spLocks noGrp="1"/>
          </p:cNvSpPr>
          <p:nvPr>
            <p:ph type="body" sz="quarter" idx="10"/>
            <p:custDataLst>
              <p:tags r:id="rId2"/>
            </p:custDataLst>
          </p:nvPr>
        </p:nvSpPr>
        <p:spPr>
          <a:xfrm>
            <a:off x="914400" y="1905000"/>
            <a:ext cx="7086600" cy="3886200"/>
          </a:xfrm>
        </p:spPr>
        <p:txBody>
          <a:bodyPr/>
          <a:lstStyle/>
          <a:p>
            <a:r>
              <a:rPr lang="en-US" dirty="0"/>
              <a:t>Traffic congestion typically results from human error. Automakers are researching methods to remove much of the human component from driving. BMW has been developing a system called Traffic Jam Assistant to take over driving tasks when vehicle speed is lower than 25 mph. The system relies on GPS and LiDAR along with other components to perform steering, braking, and acceleration.</a:t>
            </a:r>
          </a:p>
          <a:p>
            <a:r>
              <a:rPr lang="en-US" dirty="0"/>
              <a:t>In 2012, researchers used mobile LiDAR to evaluate parking utilization along arterial roads at various times of the day. They propose mounting MLS units on public vehicles such as buses, which could collect daily datasets along specific routes. </a:t>
            </a:r>
            <a:br>
              <a:rPr lang="en-US" dirty="0"/>
            </a:br>
            <a:endParaRPr lang="en-US" dirty="0"/>
          </a:p>
          <a:p>
            <a:endParaRPr lang="en-US" dirty="0"/>
          </a:p>
        </p:txBody>
      </p:sp>
    </p:spTree>
    <p:extLst>
      <p:ext uri="{BB962C8B-B14F-4D97-AF65-F5344CB8AC3E}">
        <p14:creationId xmlns:p14="http://schemas.microsoft.com/office/powerpoint/2010/main" val="3249261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914400" y="1371600"/>
            <a:ext cx="7162800" cy="487363"/>
          </a:xfrm>
        </p:spPr>
        <p:txBody>
          <a:bodyPr/>
          <a:lstStyle/>
          <a:p>
            <a:pPr>
              <a:defRPr/>
            </a:pPr>
            <a:r>
              <a:rPr lang="en-US" dirty="0"/>
              <a:t>Safety Applications</a:t>
            </a:r>
          </a:p>
        </p:txBody>
      </p:sp>
      <p:sp>
        <p:nvSpPr>
          <p:cNvPr id="7" name="Content Placeholder 6"/>
          <p:cNvSpPr>
            <a:spLocks noGrp="1"/>
          </p:cNvSpPr>
          <p:nvPr>
            <p:ph sz="half" idx="1"/>
            <p:custDataLst>
              <p:tags r:id="rId2"/>
            </p:custDataLst>
          </p:nvPr>
        </p:nvSpPr>
        <p:spPr>
          <a:xfrm>
            <a:off x="914400" y="2020888"/>
            <a:ext cx="7132638" cy="369332"/>
          </a:xfrm>
        </p:spPr>
        <p:txBody>
          <a:bodyPr/>
          <a:lstStyle/>
          <a:p>
            <a:pPr>
              <a:defRPr/>
            </a:pPr>
            <a:r>
              <a:rPr lang="en-US" dirty="0"/>
              <a:t>Select the buttons below to learn more about safety applications.</a:t>
            </a:r>
          </a:p>
        </p:txBody>
      </p:sp>
      <p:sp>
        <p:nvSpPr>
          <p:cNvPr id="8" name="Content Placeholder 7"/>
          <p:cNvSpPr>
            <a:spLocks noGrp="1"/>
          </p:cNvSpPr>
          <p:nvPr>
            <p:ph sz="quarter" idx="11"/>
            <p:custDataLst>
              <p:tags r:id="rId3"/>
            </p:custDataLst>
          </p:nvPr>
        </p:nvSpPr>
        <p:spPr>
          <a:xfrm>
            <a:off x="1066800" y="2968625"/>
            <a:ext cx="3382963" cy="696913"/>
          </a:xfrm>
          <a:prstGeom prst="roundRect">
            <a:avLst/>
          </a:prstGeom>
          <a:solidFill>
            <a:srgbClr val="6DC8B3"/>
          </a:solidFill>
          <a:ln>
            <a:solidFill>
              <a:srgbClr val="47C8AB"/>
            </a:solidFill>
          </a:ln>
        </p:spPr>
        <p:txBody>
          <a:bodyPr/>
          <a:lstStyle/>
          <a:p>
            <a:pPr>
              <a:defRPr/>
            </a:pPr>
            <a:r>
              <a:rPr lang="en-US" dirty="0">
                <a:hlinkClick r:id="rId9" action="ppaction://hlinksldjump"/>
              </a:rPr>
              <a:t>Unstable Slope Management</a:t>
            </a:r>
          </a:p>
        </p:txBody>
      </p:sp>
      <p:sp>
        <p:nvSpPr>
          <p:cNvPr id="9" name="Content Placeholder 8"/>
          <p:cNvSpPr>
            <a:spLocks noGrp="1"/>
          </p:cNvSpPr>
          <p:nvPr>
            <p:ph sz="quarter" idx="12"/>
            <p:custDataLst>
              <p:tags r:id="rId4"/>
            </p:custDataLst>
          </p:nvPr>
        </p:nvSpPr>
        <p:spPr>
          <a:xfrm>
            <a:off x="4648200" y="2968625"/>
            <a:ext cx="3382963" cy="696913"/>
          </a:xfrm>
          <a:prstGeom prst="roundRect">
            <a:avLst/>
          </a:prstGeom>
          <a:solidFill>
            <a:srgbClr val="6DC8B3"/>
          </a:solidFill>
          <a:ln>
            <a:solidFill>
              <a:srgbClr val="47C8AB"/>
            </a:solidFill>
          </a:ln>
        </p:spPr>
        <p:txBody>
          <a:bodyPr/>
          <a:lstStyle/>
          <a:p>
            <a:pPr>
              <a:defRPr/>
            </a:pPr>
            <a:r>
              <a:rPr lang="en-US" dirty="0">
                <a:hlinkClick r:id="rId10" action="ppaction://hlinksldjump"/>
              </a:rPr>
              <a:t>Forensics / Accident Investigation</a:t>
            </a:r>
          </a:p>
        </p:txBody>
      </p:sp>
      <p:sp>
        <p:nvSpPr>
          <p:cNvPr id="5" name="Content Placeholder 4"/>
          <p:cNvSpPr>
            <a:spLocks noGrp="1"/>
          </p:cNvSpPr>
          <p:nvPr>
            <p:ph sz="quarter" idx="13"/>
            <p:custDataLst>
              <p:tags r:id="rId5"/>
            </p:custDataLst>
          </p:nvPr>
        </p:nvSpPr>
        <p:spPr>
          <a:xfrm>
            <a:off x="1066800" y="3802063"/>
            <a:ext cx="3382963" cy="696912"/>
          </a:xfrm>
          <a:prstGeom prst="roundRect">
            <a:avLst/>
          </a:prstGeom>
          <a:solidFill>
            <a:srgbClr val="6DC8B3"/>
          </a:solidFill>
          <a:ln>
            <a:solidFill>
              <a:srgbClr val="47C8AB"/>
            </a:solidFill>
          </a:ln>
        </p:spPr>
        <p:txBody>
          <a:bodyPr/>
          <a:lstStyle/>
          <a:p>
            <a:pPr>
              <a:defRPr/>
            </a:pPr>
            <a:r>
              <a:rPr lang="en-US" dirty="0">
                <a:hlinkClick r:id="rId11" action="ppaction://hlinksldjump"/>
              </a:rPr>
              <a:t>Geometric Properties</a:t>
            </a:r>
          </a:p>
        </p:txBody>
      </p:sp>
      <p:sp>
        <p:nvSpPr>
          <p:cNvPr id="10" name="Content Placeholder 9"/>
          <p:cNvSpPr>
            <a:spLocks noGrp="1"/>
          </p:cNvSpPr>
          <p:nvPr>
            <p:ph sz="quarter" idx="14"/>
            <p:custDataLst>
              <p:tags r:id="rId6"/>
            </p:custDataLst>
          </p:nvPr>
        </p:nvSpPr>
        <p:spPr>
          <a:xfrm>
            <a:off x="4648200" y="3802063"/>
            <a:ext cx="3382963" cy="696912"/>
          </a:xfrm>
          <a:prstGeom prst="roundRect">
            <a:avLst/>
          </a:prstGeom>
          <a:solidFill>
            <a:srgbClr val="6DC8B3"/>
          </a:solidFill>
          <a:ln>
            <a:solidFill>
              <a:srgbClr val="47C8AB"/>
            </a:solidFill>
          </a:ln>
        </p:spPr>
        <p:txBody>
          <a:bodyPr/>
          <a:lstStyle/>
          <a:p>
            <a:pPr>
              <a:defRPr/>
            </a:pPr>
            <a:r>
              <a:rPr lang="en-US" dirty="0">
                <a:hlinkClick r:id="rId12" action="ppaction://hlinksldjump"/>
              </a:rPr>
              <a:t>Driver Assistance / Autonomous Navigation</a:t>
            </a:r>
          </a:p>
        </p:txBody>
      </p:sp>
    </p:spTree>
    <p:extLst>
      <p:ext uri="{BB962C8B-B14F-4D97-AF65-F5344CB8AC3E}">
        <p14:creationId xmlns:p14="http://schemas.microsoft.com/office/powerpoint/2010/main" val="245349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LS point cloud image showing a section of the US20 Reconstruction Project that was damaged by a landslide occurring in a cut slope. A road under construction cuts through the middle of the image.&#10;" title="MLS point cloud of highway construction site with landslide"/>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089993" y="3678510"/>
            <a:ext cx="5973760" cy="2197855"/>
          </a:xfrm>
          <a:prstGeom prst="rect">
            <a:avLst/>
          </a:prstGeom>
        </p:spPr>
      </p:pic>
      <p:sp>
        <p:nvSpPr>
          <p:cNvPr id="8" name="Text Placeholder 7"/>
          <p:cNvSpPr>
            <a:spLocks noGrp="1"/>
          </p:cNvSpPr>
          <p:nvPr>
            <p:ph sz="half" idx="1"/>
            <p:custDataLst>
              <p:tags r:id="rId1"/>
            </p:custDataLst>
          </p:nvPr>
        </p:nvSpPr>
        <p:spPr>
          <a:xfrm>
            <a:off x="914400" y="1813560"/>
            <a:ext cx="8077200" cy="4672584"/>
          </a:xfrm>
        </p:spPr>
        <p:txBody>
          <a:bodyPr/>
          <a:lstStyle/>
          <a:p>
            <a:r>
              <a:rPr lang="en-US" dirty="0"/>
              <a:t>In 2009, researchers demonstrated how rock fall hazards along transportation corridors can be monitored using MLS. For this study, the monitoring took place from both railway and roadway based MLS. In both situations, MLS provided increased efficiency and also the ability to monitor hazards in real-time. The safety benefits from real-time monitoring also extend beyond locating unstable rock hazards.</a:t>
            </a:r>
          </a:p>
          <a:p>
            <a:endParaRPr lang="en-US" dirty="0"/>
          </a:p>
        </p:txBody>
      </p:sp>
      <p:sp>
        <p:nvSpPr>
          <p:cNvPr id="7" name="Title 6"/>
          <p:cNvSpPr>
            <a:spLocks noGrp="1"/>
          </p:cNvSpPr>
          <p:nvPr>
            <p:ph type="title"/>
            <p:custDataLst>
              <p:tags r:id="rId2"/>
            </p:custDataLst>
          </p:nvPr>
        </p:nvSpPr>
        <p:spPr>
          <a:xfrm>
            <a:off x="914400" y="1371600"/>
            <a:ext cx="8077200" cy="487362"/>
          </a:xfrm>
        </p:spPr>
        <p:txBody>
          <a:bodyPr/>
          <a:lstStyle/>
          <a:p>
            <a:r>
              <a:rPr lang="en-US" dirty="0"/>
              <a:t>Safety Applications: Unstable Slope Management</a:t>
            </a:r>
          </a:p>
        </p:txBody>
      </p:sp>
    </p:spTree>
    <p:extLst>
      <p:ext uri="{BB962C8B-B14F-4D97-AF65-F5344CB8AC3E}">
        <p14:creationId xmlns:p14="http://schemas.microsoft.com/office/powerpoint/2010/main" val="3072372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Hillside as seen through MLS showing grade, slope, and curves. " title="MLS point cloud of a hillsid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7325" y="2882153"/>
            <a:ext cx="8097381" cy="2991268"/>
          </a:xfrm>
          <a:prstGeom prst="rect">
            <a:avLst/>
          </a:prstGeom>
        </p:spPr>
      </p:pic>
      <p:sp>
        <p:nvSpPr>
          <p:cNvPr id="8" name="Text Placeholder 7"/>
          <p:cNvSpPr>
            <a:spLocks noGrp="1"/>
          </p:cNvSpPr>
          <p:nvPr>
            <p:ph sz="half" idx="1"/>
            <p:custDataLst>
              <p:tags r:id="rId1"/>
            </p:custDataLst>
          </p:nvPr>
        </p:nvSpPr>
        <p:spPr>
          <a:xfrm>
            <a:off x="914400" y="1813560"/>
            <a:ext cx="8077200" cy="4672584"/>
          </a:xfrm>
        </p:spPr>
        <p:txBody>
          <a:bodyPr/>
          <a:lstStyle/>
          <a:p>
            <a:r>
              <a:rPr lang="en-US" dirty="0"/>
              <a:t>Geometric properties such as grade, cross slope, characteristics of curves, lane widths, shoulder geometries, etc. can readily be queried from MLS data to support various types of safety analyses.  </a:t>
            </a:r>
          </a:p>
          <a:p>
            <a:endParaRPr lang="en-US" dirty="0"/>
          </a:p>
        </p:txBody>
      </p:sp>
      <p:sp>
        <p:nvSpPr>
          <p:cNvPr id="7" name="Title 6"/>
          <p:cNvSpPr>
            <a:spLocks noGrp="1"/>
          </p:cNvSpPr>
          <p:nvPr>
            <p:ph type="title"/>
            <p:custDataLst>
              <p:tags r:id="rId2"/>
            </p:custDataLst>
          </p:nvPr>
        </p:nvSpPr>
        <p:spPr>
          <a:xfrm>
            <a:off x="914400" y="1371600"/>
            <a:ext cx="8077200" cy="487362"/>
          </a:xfrm>
        </p:spPr>
        <p:txBody>
          <a:bodyPr/>
          <a:lstStyle/>
          <a:p>
            <a:r>
              <a:rPr lang="en-US" dirty="0"/>
              <a:t>Safety Applications: Geometric Properties</a:t>
            </a:r>
          </a:p>
        </p:txBody>
      </p:sp>
    </p:spTree>
    <p:extLst>
      <p:ext uri="{BB962C8B-B14F-4D97-AF65-F5344CB8AC3E}">
        <p14:creationId xmlns:p14="http://schemas.microsoft.com/office/powerpoint/2010/main" val="231811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amaged tunnel as seen through an MLS with arrows indicating where fire damage has occurred. " title="MLS image of a tunne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1789" y="3888636"/>
            <a:ext cx="3429000" cy="2453054"/>
          </a:xfrm>
          <a:prstGeom prst="rect">
            <a:avLst/>
          </a:prstGeom>
        </p:spPr>
      </p:pic>
      <p:sp>
        <p:nvSpPr>
          <p:cNvPr id="8" name="Text Placeholder 7"/>
          <p:cNvSpPr>
            <a:spLocks noGrp="1"/>
          </p:cNvSpPr>
          <p:nvPr>
            <p:ph sz="half" idx="1"/>
            <p:custDataLst>
              <p:tags r:id="rId1"/>
            </p:custDataLst>
          </p:nvPr>
        </p:nvSpPr>
        <p:spPr>
          <a:xfrm>
            <a:off x="914400" y="1813560"/>
            <a:ext cx="8077200" cy="2031325"/>
          </a:xfrm>
        </p:spPr>
        <p:txBody>
          <a:bodyPr/>
          <a:lstStyle/>
          <a:p>
            <a:r>
              <a:rPr lang="en-US" dirty="0"/>
              <a:t>MLS is an emerging application for documenting accident scenes. Reports indicate it can make investigations 50% faster than stationary surveying, resulting in a 1.5 hour reduction in roadway closures. In addition, MLS can document pre-accident conditions and is a much faster way to document the long accident scenes that typically occur in high-speed crashes. It may also be used to analyze structural damage on bridge overpasses due to vehicle height exceeding the bridge clearance.</a:t>
            </a:r>
          </a:p>
        </p:txBody>
      </p:sp>
      <p:sp>
        <p:nvSpPr>
          <p:cNvPr id="7" name="Title 6"/>
          <p:cNvSpPr>
            <a:spLocks noGrp="1"/>
          </p:cNvSpPr>
          <p:nvPr>
            <p:ph type="title"/>
            <p:custDataLst>
              <p:tags r:id="rId2"/>
            </p:custDataLst>
          </p:nvPr>
        </p:nvSpPr>
        <p:spPr>
          <a:xfrm>
            <a:off x="914400" y="1371600"/>
            <a:ext cx="8077200" cy="487362"/>
          </a:xfrm>
        </p:spPr>
        <p:txBody>
          <a:bodyPr/>
          <a:lstStyle/>
          <a:p>
            <a:r>
              <a:rPr lang="en-US" dirty="0"/>
              <a:t>Safety Applications: Forensics / Accident Investigation</a:t>
            </a:r>
            <a:br>
              <a:rPr lang="en-US" dirty="0"/>
            </a:br>
            <a:endParaRPr lang="en-US" dirty="0"/>
          </a:p>
        </p:txBody>
      </p:sp>
    </p:spTree>
    <p:extLst>
      <p:ext uri="{BB962C8B-B14F-4D97-AF65-F5344CB8AC3E}">
        <p14:creationId xmlns:p14="http://schemas.microsoft.com/office/powerpoint/2010/main" val="385130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oad as seen from the windshield of a car with nine railway cars running parallel to the road. " title="Road with parallel railwa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1124" y="1981200"/>
            <a:ext cx="4324954" cy="3324689"/>
          </a:xfrm>
          <a:prstGeom prst="rect">
            <a:avLst/>
          </a:prstGeom>
        </p:spPr>
      </p:pic>
      <p:sp>
        <p:nvSpPr>
          <p:cNvPr id="8" name="Text Placeholder 7"/>
          <p:cNvSpPr>
            <a:spLocks noGrp="1"/>
          </p:cNvSpPr>
          <p:nvPr>
            <p:ph sz="half" idx="1"/>
            <p:custDataLst>
              <p:tags r:id="rId1"/>
            </p:custDataLst>
          </p:nvPr>
        </p:nvSpPr>
        <p:spPr>
          <a:xfrm>
            <a:off x="914400" y="1813560"/>
            <a:ext cx="3429000" cy="3825240"/>
          </a:xfrm>
        </p:spPr>
        <p:txBody>
          <a:bodyPr/>
          <a:lstStyle/>
          <a:p>
            <a:r>
              <a:rPr lang="en-US" dirty="0"/>
              <a:t>Several 2009 reports discuss how MLS’s have begun to shape the research track of the autonomous vehicle navigation field. One predicts that autonomous vehicle navigation could be operational within the next decade. Another tests a simulated car, designed to model what a fully autonomous vehicle would be able to sense from a position on the roadway. </a:t>
            </a:r>
          </a:p>
        </p:txBody>
      </p:sp>
      <p:sp>
        <p:nvSpPr>
          <p:cNvPr id="7" name="Title 6"/>
          <p:cNvSpPr>
            <a:spLocks noGrp="1"/>
          </p:cNvSpPr>
          <p:nvPr>
            <p:ph type="title"/>
            <p:custDataLst>
              <p:tags r:id="rId2"/>
            </p:custDataLst>
          </p:nvPr>
        </p:nvSpPr>
        <p:spPr>
          <a:xfrm>
            <a:off x="914400" y="1341438"/>
            <a:ext cx="8077200" cy="487362"/>
          </a:xfrm>
        </p:spPr>
        <p:txBody>
          <a:bodyPr/>
          <a:lstStyle/>
          <a:p>
            <a:pPr>
              <a:defRPr/>
            </a:pPr>
            <a:r>
              <a:rPr lang="en-US" dirty="0"/>
              <a:t>Safety Applications: Driver Assistance / Autonomous Navigation</a:t>
            </a:r>
          </a:p>
        </p:txBody>
      </p:sp>
    </p:spTree>
    <p:extLst>
      <p:ext uri="{BB962C8B-B14F-4D97-AF65-F5344CB8AC3E}">
        <p14:creationId xmlns:p14="http://schemas.microsoft.com/office/powerpoint/2010/main" val="4286228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914400" y="1371600"/>
            <a:ext cx="7162800" cy="487363"/>
          </a:xfrm>
        </p:spPr>
        <p:txBody>
          <a:bodyPr/>
          <a:lstStyle/>
          <a:p>
            <a:pPr>
              <a:defRPr/>
            </a:pPr>
            <a:r>
              <a:rPr lang="en-US" dirty="0"/>
              <a:t>Asset Management Applications</a:t>
            </a:r>
          </a:p>
        </p:txBody>
      </p:sp>
      <p:sp>
        <p:nvSpPr>
          <p:cNvPr id="7" name="Content Placeholder 6"/>
          <p:cNvSpPr>
            <a:spLocks noGrp="1"/>
          </p:cNvSpPr>
          <p:nvPr>
            <p:ph sz="half" idx="1"/>
            <p:custDataLst>
              <p:tags r:id="rId2"/>
            </p:custDataLst>
          </p:nvPr>
        </p:nvSpPr>
        <p:spPr>
          <a:xfrm>
            <a:off x="914400" y="2020888"/>
            <a:ext cx="7132638" cy="646331"/>
          </a:xfrm>
        </p:spPr>
        <p:txBody>
          <a:bodyPr/>
          <a:lstStyle/>
          <a:p>
            <a:pPr>
              <a:defRPr/>
            </a:pPr>
            <a:r>
              <a:rPr lang="en-US" dirty="0"/>
              <a:t>Select the buttons below to learn more about asset management applications.</a:t>
            </a:r>
          </a:p>
        </p:txBody>
      </p:sp>
      <p:sp>
        <p:nvSpPr>
          <p:cNvPr id="8" name="Content Placeholder 7"/>
          <p:cNvSpPr>
            <a:spLocks noGrp="1"/>
          </p:cNvSpPr>
          <p:nvPr>
            <p:ph sz="quarter" idx="11"/>
            <p:custDataLst>
              <p:tags r:id="rId3"/>
            </p:custDataLst>
          </p:nvPr>
        </p:nvSpPr>
        <p:spPr>
          <a:xfrm>
            <a:off x="2880519" y="2968625"/>
            <a:ext cx="3382963" cy="696913"/>
          </a:xfrm>
          <a:prstGeom prst="roundRect">
            <a:avLst/>
          </a:prstGeom>
          <a:solidFill>
            <a:srgbClr val="6DC8B3"/>
          </a:solidFill>
          <a:ln>
            <a:solidFill>
              <a:srgbClr val="47C8AB"/>
            </a:solidFill>
          </a:ln>
        </p:spPr>
        <p:txBody>
          <a:bodyPr/>
          <a:lstStyle/>
          <a:p>
            <a:pPr>
              <a:defRPr/>
            </a:pPr>
            <a:r>
              <a:rPr lang="en-US" dirty="0">
                <a:hlinkClick r:id="rId8" action="ppaction://hlinksldjump"/>
              </a:rPr>
              <a:t>Billboard Management</a:t>
            </a:r>
          </a:p>
        </p:txBody>
      </p:sp>
      <p:sp>
        <p:nvSpPr>
          <p:cNvPr id="5" name="Content Placeholder 4"/>
          <p:cNvSpPr>
            <a:spLocks noGrp="1"/>
          </p:cNvSpPr>
          <p:nvPr>
            <p:ph sz="quarter" idx="13"/>
            <p:custDataLst>
              <p:tags r:id="rId4"/>
            </p:custDataLst>
          </p:nvPr>
        </p:nvSpPr>
        <p:spPr>
          <a:xfrm>
            <a:off x="2880519" y="3802063"/>
            <a:ext cx="3382963" cy="696912"/>
          </a:xfrm>
          <a:prstGeom prst="roundRect">
            <a:avLst/>
          </a:prstGeom>
          <a:solidFill>
            <a:srgbClr val="6DC8B3"/>
          </a:solidFill>
          <a:ln>
            <a:solidFill>
              <a:srgbClr val="47C8AB"/>
            </a:solidFill>
          </a:ln>
        </p:spPr>
        <p:txBody>
          <a:bodyPr/>
          <a:lstStyle/>
          <a:p>
            <a:pPr>
              <a:defRPr/>
            </a:pPr>
            <a:r>
              <a:rPr lang="en-US" sz="1600" dirty="0">
                <a:hlinkClick r:id="rId9" action="ppaction://hlinksldjump"/>
              </a:rPr>
              <a:t>Automated / Semi-Automated Extraction of Signs</a:t>
            </a:r>
          </a:p>
        </p:txBody>
      </p:sp>
      <p:sp>
        <p:nvSpPr>
          <p:cNvPr id="11" name="Content Placeholder 10"/>
          <p:cNvSpPr>
            <a:spLocks noGrp="1"/>
          </p:cNvSpPr>
          <p:nvPr>
            <p:ph sz="quarter" idx="15"/>
            <p:custDataLst>
              <p:tags r:id="rId5"/>
            </p:custDataLst>
          </p:nvPr>
        </p:nvSpPr>
        <p:spPr>
          <a:xfrm>
            <a:off x="2880519" y="4637088"/>
            <a:ext cx="3382963" cy="696912"/>
          </a:xfrm>
          <a:prstGeom prst="roundRect">
            <a:avLst/>
          </a:prstGeom>
          <a:solidFill>
            <a:srgbClr val="6DC8B3"/>
          </a:solidFill>
          <a:ln>
            <a:solidFill>
              <a:srgbClr val="47C8AB"/>
            </a:solidFill>
          </a:ln>
        </p:spPr>
        <p:txBody>
          <a:bodyPr/>
          <a:lstStyle/>
          <a:p>
            <a:pPr>
              <a:defRPr/>
            </a:pPr>
            <a:r>
              <a:rPr lang="en-US" dirty="0">
                <a:hlinkClick r:id="rId10" action="ppaction://hlinksldjump"/>
              </a:rPr>
              <a:t>Inventory Mapping</a:t>
            </a:r>
          </a:p>
        </p:txBody>
      </p:sp>
    </p:spTree>
    <p:extLst>
      <p:ext uri="{BB962C8B-B14F-4D97-AF65-F5344CB8AC3E}">
        <p14:creationId xmlns:p14="http://schemas.microsoft.com/office/powerpoint/2010/main" val="30803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Research Applications</a:t>
            </a:r>
          </a:p>
        </p:txBody>
      </p:sp>
      <p:sp>
        <p:nvSpPr>
          <p:cNvPr id="3" name="Content Placeholder 2"/>
          <p:cNvSpPr>
            <a:spLocks noGrp="1"/>
          </p:cNvSpPr>
          <p:nvPr>
            <p:ph sz="half" idx="1"/>
            <p:custDataLst>
              <p:tags r:id="rId2"/>
            </p:custDataLst>
          </p:nvPr>
        </p:nvSpPr>
        <p:spPr/>
        <p:txBody>
          <a:bodyPr/>
          <a:lstStyle/>
          <a:p>
            <a:r>
              <a:rPr lang="en-US" dirty="0"/>
              <a:t>Select the buttons at left to learn more about them.</a:t>
            </a:r>
          </a:p>
        </p:txBody>
      </p:sp>
      <p:sp>
        <p:nvSpPr>
          <p:cNvPr id="5" name="Content Placeholder 4"/>
          <p:cNvSpPr>
            <a:spLocks noGrp="1"/>
          </p:cNvSpPr>
          <p:nvPr>
            <p:ph sz="quarter" idx="13"/>
            <p:custDataLst>
              <p:tags r:id="rId3"/>
            </p:custDataLst>
          </p:nvPr>
        </p:nvSpPr>
        <p:spPr>
          <a:prstGeom prst="roundRect">
            <a:avLst/>
          </a:prstGeom>
          <a:solidFill>
            <a:srgbClr val="6DC8B3"/>
          </a:solidFill>
          <a:ln>
            <a:solidFill>
              <a:srgbClr val="47C8AB"/>
            </a:solidFill>
          </a:ln>
        </p:spPr>
        <p:txBody>
          <a:bodyPr/>
          <a:lstStyle/>
          <a:p>
            <a:r>
              <a:rPr lang="en-US" dirty="0">
                <a:hlinkClick r:id="rId6" action="ppaction://hlinksldjump"/>
              </a:rPr>
              <a:t>Coastal Erosion</a:t>
            </a:r>
          </a:p>
        </p:txBody>
      </p:sp>
      <p:sp>
        <p:nvSpPr>
          <p:cNvPr id="8" name="Content Placeholder 7"/>
          <p:cNvSpPr>
            <a:spLocks noGrp="1"/>
          </p:cNvSpPr>
          <p:nvPr>
            <p:ph sz="quarter" idx="11"/>
          </p:nvPr>
        </p:nvSpPr>
        <p:spPr/>
        <p:txBody>
          <a:bodyPr/>
          <a:lstStyle/>
          <a:p>
            <a:r>
              <a:rPr lang="en-US" dirty="0">
                <a:hlinkClick r:id="rId7" action="ppaction://hlinksldjump"/>
              </a:rPr>
              <a:t>Unstable Slopes</a:t>
            </a:r>
          </a:p>
        </p:txBody>
      </p:sp>
    </p:spTree>
    <p:extLst>
      <p:ext uri="{BB962C8B-B14F-4D97-AF65-F5344CB8AC3E}">
        <p14:creationId xmlns:p14="http://schemas.microsoft.com/office/powerpoint/2010/main" val="895759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oadway map of the state of Alabama showing major roadways and cities. The city of Birmingham is in the center. " title="Map of Alabam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3266" y="1459706"/>
            <a:ext cx="2753934" cy="4569619"/>
          </a:xfrm>
          <a:prstGeom prst="rect">
            <a:avLst/>
          </a:prstGeom>
        </p:spPr>
      </p:pic>
      <p:sp>
        <p:nvSpPr>
          <p:cNvPr id="8" name="Text Placeholder 7"/>
          <p:cNvSpPr>
            <a:spLocks noGrp="1"/>
          </p:cNvSpPr>
          <p:nvPr>
            <p:ph sz="half" idx="1"/>
            <p:custDataLst>
              <p:tags r:id="rId1"/>
            </p:custDataLst>
          </p:nvPr>
        </p:nvSpPr>
        <p:spPr>
          <a:xfrm>
            <a:off x="914400" y="2133600"/>
            <a:ext cx="4114800" cy="2590800"/>
          </a:xfrm>
        </p:spPr>
        <p:txBody>
          <a:bodyPr/>
          <a:lstStyle/>
          <a:p>
            <a:r>
              <a:rPr lang="en-US" dirty="0"/>
              <a:t>Alabama DOT also recently implemented mobile LiDAR for maintaining a billboard inventory and found it to be a cost-effective system. Many semi-automatic and automatic processes exist for extracting signs, that may be able to be adapted to extract billboards. </a:t>
            </a:r>
          </a:p>
        </p:txBody>
      </p:sp>
      <p:sp>
        <p:nvSpPr>
          <p:cNvPr id="7" name="Title 6"/>
          <p:cNvSpPr>
            <a:spLocks noGrp="1"/>
          </p:cNvSpPr>
          <p:nvPr>
            <p:ph type="title"/>
            <p:custDataLst>
              <p:tags r:id="rId2"/>
            </p:custDataLst>
          </p:nvPr>
        </p:nvSpPr>
        <p:spPr>
          <a:xfrm>
            <a:off x="914400" y="1371600"/>
            <a:ext cx="4408866" cy="762000"/>
          </a:xfrm>
        </p:spPr>
        <p:txBody>
          <a:bodyPr/>
          <a:lstStyle/>
          <a:p>
            <a:pPr>
              <a:defRPr/>
            </a:pPr>
            <a:r>
              <a:rPr lang="en-US" dirty="0"/>
              <a:t>Asset Management Applications: Billboard Management</a:t>
            </a:r>
          </a:p>
        </p:txBody>
      </p:sp>
    </p:spTree>
    <p:extLst>
      <p:ext uri="{BB962C8B-B14F-4D97-AF65-F5344CB8AC3E}">
        <p14:creationId xmlns:p14="http://schemas.microsoft.com/office/powerpoint/2010/main" val="2118330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treet as seen through MLS with trees on the left, a person in the road, apartment buildings on the right, and a red street sign in the foreground." title="MLS image of stree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5600" y="3620789"/>
            <a:ext cx="4010077" cy="2841924"/>
          </a:xfrm>
          <a:prstGeom prst="rect">
            <a:avLst/>
          </a:prstGeom>
        </p:spPr>
      </p:pic>
      <p:sp>
        <p:nvSpPr>
          <p:cNvPr id="8" name="Text Placeholder 7"/>
          <p:cNvSpPr>
            <a:spLocks noGrp="1"/>
          </p:cNvSpPr>
          <p:nvPr>
            <p:ph sz="half" idx="1"/>
            <p:custDataLst>
              <p:tags r:id="rId1"/>
            </p:custDataLst>
          </p:nvPr>
        </p:nvSpPr>
        <p:spPr>
          <a:xfrm>
            <a:off x="914400" y="2027872"/>
            <a:ext cx="8077200" cy="1477328"/>
          </a:xfrm>
        </p:spPr>
        <p:txBody>
          <a:bodyPr/>
          <a:lstStyle/>
          <a:p>
            <a:r>
              <a:rPr lang="en-US" dirty="0"/>
              <a:t>Common features extracted from point cloud data include signs, streetlights or poles, reflective striping, and curbs. Please note that many of these procedures currently have only been tested on limited, test datasets and have not been integrated into mainstream software. However, current software is rapidly evolving to implement these novel techniques. </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Asset Management Applications: Automated / Semi-Automated Extraction of Signs</a:t>
            </a:r>
          </a:p>
        </p:txBody>
      </p:sp>
    </p:spTree>
    <p:extLst>
      <p:ext uri="{BB962C8B-B14F-4D97-AF65-F5344CB8AC3E}">
        <p14:creationId xmlns:p14="http://schemas.microsoft.com/office/powerpoint/2010/main" val="2118330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treet corner as seen through MLS where the road curves to the right. A street sign can be identified in the center. " title="MLS image of a stree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7129" y="1374320"/>
            <a:ext cx="3677163" cy="4601217"/>
          </a:xfrm>
          <a:prstGeom prst="rect">
            <a:avLst/>
          </a:prstGeom>
        </p:spPr>
      </p:pic>
      <p:sp>
        <p:nvSpPr>
          <p:cNvPr id="8" name="Text Placeholder 7"/>
          <p:cNvSpPr>
            <a:spLocks noGrp="1"/>
          </p:cNvSpPr>
          <p:nvPr>
            <p:ph sz="half" idx="1"/>
            <p:custDataLst>
              <p:tags r:id="rId1"/>
            </p:custDataLst>
          </p:nvPr>
        </p:nvSpPr>
        <p:spPr>
          <a:xfrm>
            <a:off x="914400" y="2438400"/>
            <a:ext cx="3810000" cy="3590924"/>
          </a:xfrm>
        </p:spPr>
        <p:txBody>
          <a:bodyPr/>
          <a:lstStyle/>
          <a:p>
            <a:r>
              <a:rPr lang="en-US" dirty="0"/>
              <a:t>A 2005 report discusses inventory mapping as a secondary benefit of a point cloud. Inventory mapping can include any structure, pavement, signage, traffic signaling devices, </a:t>
            </a:r>
            <a:r>
              <a:rPr lang="en-US" i="1" dirty="0"/>
              <a:t>etc. </a:t>
            </a:r>
            <a:r>
              <a:rPr lang="en-US" dirty="0"/>
              <a:t>that can be extracted from a point cloud. </a:t>
            </a:r>
          </a:p>
          <a:p>
            <a:endParaRPr lang="en-US" dirty="0"/>
          </a:p>
          <a:p>
            <a:endParaRPr lang="en-US" dirty="0"/>
          </a:p>
        </p:txBody>
      </p:sp>
      <p:sp>
        <p:nvSpPr>
          <p:cNvPr id="7" name="Title 6"/>
          <p:cNvSpPr>
            <a:spLocks noGrp="1"/>
          </p:cNvSpPr>
          <p:nvPr>
            <p:ph type="title"/>
            <p:custDataLst>
              <p:tags r:id="rId2"/>
            </p:custDataLst>
          </p:nvPr>
        </p:nvSpPr>
        <p:spPr>
          <a:xfrm>
            <a:off x="914400" y="1371600"/>
            <a:ext cx="4267200" cy="990600"/>
          </a:xfrm>
        </p:spPr>
        <p:txBody>
          <a:bodyPr/>
          <a:lstStyle/>
          <a:p>
            <a:pPr>
              <a:defRPr/>
            </a:pPr>
            <a:r>
              <a:rPr lang="en-US" dirty="0"/>
              <a:t>Asset Management Applications: Inventory Mapping</a:t>
            </a:r>
          </a:p>
        </p:txBody>
      </p:sp>
    </p:spTree>
    <p:extLst>
      <p:ext uri="{BB962C8B-B14F-4D97-AF65-F5344CB8AC3E}">
        <p14:creationId xmlns:p14="http://schemas.microsoft.com/office/powerpoint/2010/main" val="2118330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914400" y="1371600"/>
            <a:ext cx="7086600" cy="487362"/>
          </a:xfrm>
        </p:spPr>
        <p:txBody>
          <a:bodyPr/>
          <a:lstStyle/>
          <a:p>
            <a:r>
              <a:rPr lang="en-US" dirty="0"/>
              <a:t>Tourism Applications</a:t>
            </a:r>
          </a:p>
        </p:txBody>
      </p:sp>
      <p:sp>
        <p:nvSpPr>
          <p:cNvPr id="8" name="Text Placeholder 7"/>
          <p:cNvSpPr>
            <a:spLocks noGrp="1"/>
          </p:cNvSpPr>
          <p:nvPr>
            <p:ph type="body" sz="quarter" idx="10"/>
            <p:custDataLst>
              <p:tags r:id="rId2"/>
            </p:custDataLst>
          </p:nvPr>
        </p:nvSpPr>
        <p:spPr>
          <a:xfrm>
            <a:off x="914400" y="1905000"/>
            <a:ext cx="7086600" cy="3886200"/>
          </a:xfrm>
        </p:spPr>
        <p:txBody>
          <a:bodyPr/>
          <a:lstStyle/>
          <a:p>
            <a:r>
              <a:rPr lang="en-US" dirty="0"/>
              <a:t>Tourism is an emerging mobile LiDAR application. As tools to visualize point clouds from LiDAR systems become available, mobile LiDAR can provide a new generation of 3D, digital maps for navigation and exploration. </a:t>
            </a:r>
          </a:p>
          <a:p>
            <a:r>
              <a:rPr lang="en-US" dirty="0"/>
              <a:t>A 2009 report describes the efficiency gains possible with the acquisition of mobile LiDAR in the historic peninsula of Istanbul. </a:t>
            </a:r>
          </a:p>
          <a:p>
            <a:r>
              <a:rPr lang="en-US" dirty="0"/>
              <a:t>Only 80 ha (hectares) of the required 1500 ha were completed using static scanning in 6 months. The remaining 1420 ha were completed in 3 months using mobile LiDAR.   </a:t>
            </a:r>
          </a:p>
          <a:p>
            <a:endParaRPr lang="en-US" dirty="0"/>
          </a:p>
        </p:txBody>
      </p:sp>
    </p:spTree>
    <p:extLst>
      <p:ext uri="{BB962C8B-B14F-4D97-AF65-F5344CB8AC3E}">
        <p14:creationId xmlns:p14="http://schemas.microsoft.com/office/powerpoint/2010/main" val="2388080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custDataLst>
              <p:tags r:id="rId1"/>
            </p:custDataLst>
          </p:nvPr>
        </p:nvSpPr>
        <p:spPr>
          <a:xfrm>
            <a:off x="914400" y="3733800"/>
            <a:ext cx="7086600" cy="1371600"/>
          </a:xfrm>
          <a:prstGeom prst="roundRect">
            <a:avLst/>
          </a:prstGeom>
          <a:noFill/>
          <a:ln/>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dirty="0"/>
          </a:p>
        </p:txBody>
      </p:sp>
      <p:sp>
        <p:nvSpPr>
          <p:cNvPr id="69635" name="Text Placeholder 6"/>
          <p:cNvSpPr>
            <a:spLocks noGrp="1"/>
          </p:cNvSpPr>
          <p:nvPr>
            <p:ph type="body" sz="quarter" idx="10"/>
            <p:custDataLst>
              <p:tags r:id="rId2"/>
            </p:custDataLst>
          </p:nvPr>
        </p:nvSpPr>
        <p:spPr bwMode="auto">
          <a:xfrm>
            <a:off x="914400" y="1905000"/>
            <a:ext cx="70866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3500" indent="0">
              <a:buFont typeface="Arial" pitchFamily="34" charset="0"/>
              <a:buNone/>
            </a:pPr>
            <a:r>
              <a:rPr lang="en-US" altLang="en-US" dirty="0"/>
              <a:t>MLS applications require differing levels of accuracy and data density (resolution). For some applications, the local accuracy (i.e., relative measurements within the dataset) of the final point cloud is more important than the network accuracy (i.e., absolute positioning in a coordinate system). There is no “one size fits all” approach.</a:t>
            </a:r>
            <a:br>
              <a:rPr lang="en-US" altLang="en-US" dirty="0"/>
            </a:br>
            <a:br>
              <a:rPr lang="en-US" altLang="en-US" dirty="0"/>
            </a:br>
            <a:r>
              <a:rPr lang="en-US" altLang="en-US" dirty="0"/>
              <a:t>Example: MLS data acquired for bridge clearance calculations requires stringent local accuracy (to determine the bridge clearance), but the network accuracy of the point cloud (to determine bridge location) is not as critical. </a:t>
            </a:r>
          </a:p>
        </p:txBody>
      </p:sp>
      <p:sp>
        <p:nvSpPr>
          <p:cNvPr id="6" name="Title 5"/>
          <p:cNvSpPr>
            <a:spLocks noGrp="1"/>
          </p:cNvSpPr>
          <p:nvPr>
            <p:ph type="title"/>
            <p:custDataLst>
              <p:tags r:id="rId3"/>
            </p:custDataLst>
          </p:nvPr>
        </p:nvSpPr>
        <p:spPr>
          <a:xfrm>
            <a:off x="914400" y="1371600"/>
            <a:ext cx="7086600" cy="487363"/>
          </a:xfrm>
        </p:spPr>
        <p:txBody>
          <a:bodyPr/>
          <a:lstStyle/>
          <a:p>
            <a:pPr>
              <a:defRPr/>
            </a:pPr>
            <a:r>
              <a:rPr lang="en-US" dirty="0"/>
              <a:t>Accuracy vs. Density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4" name="Content Placeholder 9"/>
          <p:cNvSpPr>
            <a:spLocks noGrp="1"/>
          </p:cNvSpPr>
          <p:nvPr>
            <p:ph sz="quarter" idx="19"/>
            <p:custDataLst>
              <p:tags r:id="rId1"/>
            </p:custDataLst>
          </p:nvPr>
        </p:nvSpPr>
        <p:spPr bwMode="auto">
          <a:xfrm>
            <a:off x="5748337" y="5715000"/>
            <a:ext cx="1490663" cy="83820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15" action="ppaction://hlinksldjump"/>
              </a:rPr>
              <a:t>Low Accuracy/</a:t>
            </a:r>
            <a:br>
              <a:rPr lang="en-US" altLang="en-US" sz="1400" dirty="0">
                <a:hlinkClick r:id="rId15" action="ppaction://hlinksldjump"/>
              </a:rPr>
            </a:br>
            <a:r>
              <a:rPr lang="en-US" altLang="en-US" sz="1400" dirty="0">
                <a:hlinkClick r:id="rId15" action="ppaction://hlinksldjump"/>
              </a:rPr>
              <a:t>Coarse Density</a:t>
            </a:r>
            <a:endParaRPr lang="en-US" altLang="en-US" sz="1400" dirty="0"/>
          </a:p>
        </p:txBody>
      </p:sp>
      <p:sp>
        <p:nvSpPr>
          <p:cNvPr id="85003" name="Content Placeholder 10"/>
          <p:cNvSpPr>
            <a:spLocks noGrp="1"/>
          </p:cNvSpPr>
          <p:nvPr>
            <p:ph sz="quarter" idx="18"/>
            <p:custDataLst>
              <p:tags r:id="rId2"/>
            </p:custDataLst>
          </p:nvPr>
        </p:nvSpPr>
        <p:spPr bwMode="auto">
          <a:xfrm>
            <a:off x="4190999" y="5715000"/>
            <a:ext cx="1527175" cy="83820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16" action="ppaction://hlinksldjump"/>
              </a:rPr>
              <a:t>Medium Accuracy/</a:t>
            </a:r>
            <a:br>
              <a:rPr lang="en-US" altLang="en-US" sz="1400" dirty="0">
                <a:hlinkClick r:id="rId16" action="ppaction://hlinksldjump"/>
              </a:rPr>
            </a:br>
            <a:r>
              <a:rPr lang="en-US" altLang="en-US" sz="1400" dirty="0">
                <a:hlinkClick r:id="rId16" action="ppaction://hlinksldjump"/>
              </a:rPr>
              <a:t>Coarse Density</a:t>
            </a:r>
            <a:endParaRPr lang="en-US" altLang="en-US" sz="1400" dirty="0"/>
          </a:p>
        </p:txBody>
      </p:sp>
      <p:sp>
        <p:nvSpPr>
          <p:cNvPr id="85002" name="Content Placeholder 12"/>
          <p:cNvSpPr>
            <a:spLocks noGrp="1"/>
          </p:cNvSpPr>
          <p:nvPr>
            <p:ph sz="quarter" idx="17"/>
            <p:custDataLst>
              <p:tags r:id="rId3"/>
            </p:custDataLst>
          </p:nvPr>
        </p:nvSpPr>
        <p:spPr bwMode="auto">
          <a:xfrm>
            <a:off x="2209800" y="5715000"/>
            <a:ext cx="1905000" cy="83820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17" action="ppaction://hlinksldjump"/>
              </a:rPr>
              <a:t>High Accuracy/</a:t>
            </a:r>
            <a:br>
              <a:rPr lang="en-US" altLang="en-US" sz="1400" dirty="0">
                <a:hlinkClick r:id="rId17" action="ppaction://hlinksldjump"/>
              </a:rPr>
            </a:br>
            <a:r>
              <a:rPr lang="en-US" altLang="en-US" sz="1400" dirty="0">
                <a:hlinkClick r:id="rId17" action="ppaction://hlinksldjump"/>
              </a:rPr>
              <a:t>Coarse Density</a:t>
            </a:r>
            <a:endParaRPr lang="en-US" altLang="en-US" sz="1400" dirty="0"/>
          </a:p>
        </p:txBody>
      </p:sp>
      <p:sp>
        <p:nvSpPr>
          <p:cNvPr id="85001" name="Content Placeholder 13"/>
          <p:cNvSpPr>
            <a:spLocks noGrp="1"/>
          </p:cNvSpPr>
          <p:nvPr>
            <p:ph sz="quarter" idx="16"/>
            <p:custDataLst>
              <p:tags r:id="rId4"/>
            </p:custDataLst>
          </p:nvPr>
        </p:nvSpPr>
        <p:spPr bwMode="auto">
          <a:xfrm>
            <a:off x="5748337" y="4572000"/>
            <a:ext cx="1566863" cy="68580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18" action="ppaction://hlinksldjump"/>
              </a:rPr>
              <a:t>Low Accuracy/</a:t>
            </a:r>
            <a:br>
              <a:rPr lang="en-US" altLang="en-US" sz="1400" dirty="0">
                <a:hlinkClick r:id="rId18" action="ppaction://hlinksldjump"/>
              </a:rPr>
            </a:br>
            <a:r>
              <a:rPr lang="en-US" altLang="en-US" sz="1400" dirty="0">
                <a:hlinkClick r:id="rId18" action="ppaction://hlinksldjump"/>
              </a:rPr>
              <a:t>Intermediate Density</a:t>
            </a:r>
            <a:endParaRPr lang="en-US" altLang="en-US" sz="1400" dirty="0"/>
          </a:p>
        </p:txBody>
      </p:sp>
      <p:sp>
        <p:nvSpPr>
          <p:cNvPr id="85000" name="Content Placeholder 14"/>
          <p:cNvSpPr>
            <a:spLocks noGrp="1"/>
          </p:cNvSpPr>
          <p:nvPr>
            <p:ph sz="quarter" idx="15"/>
            <p:custDataLst>
              <p:tags r:id="rId5"/>
            </p:custDataLst>
          </p:nvPr>
        </p:nvSpPr>
        <p:spPr bwMode="auto">
          <a:xfrm>
            <a:off x="4190999" y="4572000"/>
            <a:ext cx="1527175" cy="76200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19" action="ppaction://hlinksldjump"/>
              </a:rPr>
              <a:t>Medium Accuracy/</a:t>
            </a:r>
            <a:br>
              <a:rPr lang="en-US" altLang="en-US" sz="1400" dirty="0">
                <a:hlinkClick r:id="rId19" action="ppaction://hlinksldjump"/>
              </a:rPr>
            </a:br>
            <a:r>
              <a:rPr lang="en-US" altLang="en-US" sz="1400" dirty="0">
                <a:hlinkClick r:id="rId19" action="ppaction://hlinksldjump"/>
              </a:rPr>
              <a:t>Intermediate Density</a:t>
            </a:r>
            <a:endParaRPr lang="en-US" altLang="en-US" sz="1400" dirty="0"/>
          </a:p>
        </p:txBody>
      </p:sp>
      <p:sp>
        <p:nvSpPr>
          <p:cNvPr id="84999" name="Content Placeholder 15"/>
          <p:cNvSpPr>
            <a:spLocks noGrp="1"/>
          </p:cNvSpPr>
          <p:nvPr>
            <p:ph sz="quarter" idx="14"/>
            <p:custDataLst>
              <p:tags r:id="rId6"/>
            </p:custDataLst>
          </p:nvPr>
        </p:nvSpPr>
        <p:spPr bwMode="auto">
          <a:xfrm>
            <a:off x="2286000" y="4572000"/>
            <a:ext cx="1828800" cy="76200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20" action="ppaction://hlinksldjump"/>
              </a:rPr>
              <a:t>High Accuracy/</a:t>
            </a:r>
            <a:br>
              <a:rPr lang="en-US" altLang="en-US" sz="1400" dirty="0">
                <a:hlinkClick r:id="rId20" action="ppaction://hlinksldjump"/>
              </a:rPr>
            </a:br>
            <a:r>
              <a:rPr lang="en-US" altLang="en-US" sz="1400" dirty="0">
                <a:hlinkClick r:id="rId20" action="ppaction://hlinksldjump"/>
              </a:rPr>
              <a:t>Intermediate Density</a:t>
            </a:r>
            <a:endParaRPr lang="en-US" altLang="en-US" sz="1400" dirty="0"/>
          </a:p>
        </p:txBody>
      </p:sp>
      <p:sp>
        <p:nvSpPr>
          <p:cNvPr id="84998" name="Content Placeholder 17"/>
          <p:cNvSpPr>
            <a:spLocks noGrp="1"/>
          </p:cNvSpPr>
          <p:nvPr>
            <p:ph sz="quarter" idx="13"/>
            <p:custDataLst>
              <p:tags r:id="rId7"/>
            </p:custDataLst>
          </p:nvPr>
        </p:nvSpPr>
        <p:spPr bwMode="auto">
          <a:xfrm>
            <a:off x="5759823" y="3352800"/>
            <a:ext cx="1479177" cy="92271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21" action="ppaction://hlinksldjump"/>
              </a:rPr>
              <a:t>Low Accuracy/</a:t>
            </a:r>
            <a:br>
              <a:rPr lang="en-US" altLang="en-US" sz="1400" dirty="0">
                <a:hlinkClick r:id="rId21" action="ppaction://hlinksldjump"/>
              </a:rPr>
            </a:br>
            <a:r>
              <a:rPr lang="en-US" altLang="en-US" sz="1400" dirty="0">
                <a:hlinkClick r:id="rId21" action="ppaction://hlinksldjump"/>
              </a:rPr>
              <a:t>Fine Density</a:t>
            </a:r>
            <a:endParaRPr lang="en-US" altLang="en-US" sz="1400" dirty="0"/>
          </a:p>
        </p:txBody>
      </p:sp>
      <p:sp>
        <p:nvSpPr>
          <p:cNvPr id="84997" name="Content Placeholder 11"/>
          <p:cNvSpPr>
            <a:spLocks noGrp="1"/>
          </p:cNvSpPr>
          <p:nvPr>
            <p:ph sz="quarter" idx="12"/>
            <p:custDataLst>
              <p:tags r:id="rId8"/>
            </p:custDataLst>
          </p:nvPr>
        </p:nvSpPr>
        <p:spPr bwMode="auto">
          <a:xfrm>
            <a:off x="4190999" y="3352800"/>
            <a:ext cx="1538661" cy="92271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22" action="ppaction://hlinksldjump"/>
              </a:rPr>
              <a:t>Medium Accuracy/</a:t>
            </a:r>
            <a:br>
              <a:rPr lang="en-US" altLang="en-US" sz="1400" dirty="0">
                <a:hlinkClick r:id="rId22" action="ppaction://hlinksldjump"/>
              </a:rPr>
            </a:br>
            <a:r>
              <a:rPr lang="en-US" altLang="en-US" sz="1400" dirty="0">
                <a:hlinkClick r:id="rId22" action="ppaction://hlinksldjump"/>
              </a:rPr>
              <a:t>Fine Density</a:t>
            </a:r>
            <a:endParaRPr lang="en-US" altLang="en-US" sz="1400" dirty="0"/>
          </a:p>
        </p:txBody>
      </p:sp>
      <p:sp>
        <p:nvSpPr>
          <p:cNvPr id="84996" name="Content Placeholder 16"/>
          <p:cNvSpPr>
            <a:spLocks noGrp="1"/>
          </p:cNvSpPr>
          <p:nvPr>
            <p:ph sz="quarter" idx="11"/>
            <p:custDataLst>
              <p:tags r:id="rId9"/>
            </p:custDataLst>
          </p:nvPr>
        </p:nvSpPr>
        <p:spPr bwMode="auto">
          <a:xfrm>
            <a:off x="2286000" y="3352800"/>
            <a:ext cx="1839912" cy="914400"/>
          </a:xfrm>
          <a:prstGeom prst="rect">
            <a:avLst/>
          </a:prstGeom>
          <a:noFill/>
          <a:ln>
            <a:noFill/>
          </a:ln>
        </p:spPr>
        <p:txBody>
          <a:bodyPr vert="horz" wrap="square" lIns="91440" tIns="45720" rIns="91440" bIns="45720" numCol="1" compatLnSpc="1">
            <a:prstTxWarp prst="textNoShape">
              <a:avLst/>
            </a:prstTxWarp>
          </a:bodyPr>
          <a:lstStyle/>
          <a:p>
            <a:pPr>
              <a:defRPr/>
            </a:pPr>
            <a:r>
              <a:rPr lang="en-US" altLang="en-US" sz="1400" dirty="0">
                <a:hlinkClick r:id="rId23" action="ppaction://hlinksldjump"/>
              </a:rPr>
              <a:t>High Accuracy/</a:t>
            </a:r>
            <a:br>
              <a:rPr lang="en-US" altLang="en-US" sz="1400" dirty="0">
                <a:hlinkClick r:id="rId23" action="ppaction://hlinksldjump"/>
              </a:rPr>
            </a:br>
            <a:r>
              <a:rPr lang="en-US" altLang="en-US" sz="1400" dirty="0">
                <a:hlinkClick r:id="rId23" action="ppaction://hlinksldjump"/>
              </a:rPr>
              <a:t>Fine Density</a:t>
            </a:r>
            <a:endParaRPr lang="en-US" altLang="en-US" sz="1400" dirty="0"/>
          </a:p>
        </p:txBody>
      </p:sp>
      <p:graphicFrame>
        <p:nvGraphicFramePr>
          <p:cNvPr id="13" name="Table 12"/>
          <p:cNvGraphicFramePr>
            <a:graphicFrameLocks noGrp="1"/>
          </p:cNvGraphicFramePr>
          <p:nvPr>
            <p:custDataLst>
              <p:tags r:id="rId10"/>
            </p:custDataLst>
            <p:extLst>
              <p:ext uri="{D42A27DB-BD31-4B8C-83A1-F6EECF244321}">
                <p14:modId xmlns:p14="http://schemas.microsoft.com/office/powerpoint/2010/main" val="2947574187"/>
              </p:ext>
            </p:extLst>
          </p:nvPr>
        </p:nvGraphicFramePr>
        <p:xfrm>
          <a:off x="1030941" y="2344270"/>
          <a:ext cx="6248400" cy="4208930"/>
        </p:xfrm>
        <a:graphic>
          <a:graphicData uri="http://schemas.openxmlformats.org/drawingml/2006/table">
            <a:tbl>
              <a:tblPr firstRow="1" bandRow="1">
                <a:tableStyleId>{5C22544A-7EE6-4342-B048-85BDC9FD1C3A}</a:tableStyleId>
              </a:tblPr>
              <a:tblGrid>
                <a:gridCol w="1204511">
                  <a:extLst>
                    <a:ext uri="{9D8B030D-6E8A-4147-A177-3AD203B41FA5}">
                      <a16:colId xmlns:a16="http://schemas.microsoft.com/office/drawing/2014/main" val="20000"/>
                    </a:ext>
                  </a:extLst>
                </a:gridCol>
                <a:gridCol w="1919689">
                  <a:extLst>
                    <a:ext uri="{9D8B030D-6E8A-4147-A177-3AD203B41FA5}">
                      <a16:colId xmlns:a16="http://schemas.microsoft.com/office/drawing/2014/main" val="20001"/>
                    </a:ext>
                  </a:extLst>
                </a:gridCol>
                <a:gridCol w="1562100">
                  <a:extLst>
                    <a:ext uri="{9D8B030D-6E8A-4147-A177-3AD203B41FA5}">
                      <a16:colId xmlns:a16="http://schemas.microsoft.com/office/drawing/2014/main" val="20002"/>
                    </a:ext>
                  </a:extLst>
                </a:gridCol>
                <a:gridCol w="1562100">
                  <a:extLst>
                    <a:ext uri="{9D8B030D-6E8A-4147-A177-3AD203B41FA5}">
                      <a16:colId xmlns:a16="http://schemas.microsoft.com/office/drawing/2014/main" val="20003"/>
                    </a:ext>
                  </a:extLst>
                </a:gridCol>
              </a:tblGrid>
              <a:tr h="662222">
                <a:tc>
                  <a:txBody>
                    <a:bodyPr/>
                    <a:lstStyle/>
                    <a:p>
                      <a:pPr algn="ctr"/>
                      <a:r>
                        <a:rPr lang="en-US" sz="1200" b="1" dirty="0">
                          <a:solidFill>
                            <a:schemeClr val="tx1"/>
                          </a:solidFill>
                        </a:rPr>
                        <a:t>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rPr>
                        <a:t>High</a:t>
                      </a:r>
                      <a:br>
                        <a:rPr lang="en-US" sz="1200" b="1" dirty="0">
                          <a:solidFill>
                            <a:schemeClr val="tx1"/>
                          </a:solidFill>
                        </a:rPr>
                      </a:br>
                      <a:r>
                        <a:rPr lang="en-US" sz="1000" b="1" dirty="0">
                          <a:solidFill>
                            <a:schemeClr val="tx1"/>
                          </a:solidFill>
                        </a:rPr>
                        <a:t>&lt; 0.05 </a:t>
                      </a:r>
                      <a:r>
                        <a:rPr lang="en-US" sz="1000" b="1" baseline="0" dirty="0">
                          <a:solidFill>
                            <a:schemeClr val="tx1"/>
                          </a:solidFill>
                        </a:rPr>
                        <a:t>m</a:t>
                      </a:r>
                      <a:br>
                        <a:rPr lang="en-US" sz="1000" b="1" baseline="0" dirty="0">
                          <a:solidFill>
                            <a:schemeClr val="tx1"/>
                          </a:solidFill>
                        </a:rPr>
                      </a:br>
                      <a:r>
                        <a:rPr lang="en-US" sz="1000" b="1" baseline="0" dirty="0">
                          <a:solidFill>
                            <a:schemeClr val="tx1"/>
                          </a:solidFill>
                        </a:rPr>
                        <a:t>(&gt; 0.16 ft.)</a:t>
                      </a:r>
                      <a:endParaRPr lang="en-US"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rPr>
                        <a:t>Medium</a:t>
                      </a:r>
                    </a:p>
                    <a:p>
                      <a:pPr algn="ctr"/>
                      <a:r>
                        <a:rPr lang="en-US" sz="1000" b="1" dirty="0">
                          <a:solidFill>
                            <a:schemeClr val="tx1"/>
                          </a:solidFill>
                        </a:rPr>
                        <a:t>0.05 to 0.20 m</a:t>
                      </a:r>
                      <a:br>
                        <a:rPr lang="en-US" sz="1000" b="1" dirty="0">
                          <a:solidFill>
                            <a:schemeClr val="tx1"/>
                          </a:solidFill>
                        </a:rPr>
                      </a:br>
                      <a:r>
                        <a:rPr lang="en-US" sz="1000" b="1" dirty="0">
                          <a:solidFill>
                            <a:schemeClr val="tx1"/>
                          </a:solidFill>
                        </a:rPr>
                        <a:t>(0.16 to 0.66 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chemeClr val="tx1"/>
                          </a:solidFill>
                        </a:rPr>
                        <a:t>Low</a:t>
                      </a:r>
                      <a:br>
                        <a:rPr lang="en-US" sz="1200" b="1" dirty="0">
                          <a:solidFill>
                            <a:schemeClr val="tx1"/>
                          </a:solidFill>
                        </a:rPr>
                      </a:br>
                      <a:r>
                        <a:rPr lang="en-US" sz="1000" b="1" dirty="0">
                          <a:solidFill>
                            <a:schemeClr val="tx1"/>
                          </a:solidFill>
                        </a:rPr>
                        <a:t>&gt; 0.20 m</a:t>
                      </a:r>
                      <a:br>
                        <a:rPr lang="en-US" sz="1000" b="1" dirty="0">
                          <a:solidFill>
                            <a:schemeClr val="tx1"/>
                          </a:solidFill>
                        </a:rPr>
                      </a:br>
                      <a:r>
                        <a:rPr lang="en-US" sz="1000" b="1" dirty="0">
                          <a:solidFill>
                            <a:schemeClr val="tx1"/>
                          </a:solidFill>
                        </a:rPr>
                        <a:t>(&gt; 0.66 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13684">
                <a:tc>
                  <a:txBody>
                    <a:bodyPr/>
                    <a:lstStyle/>
                    <a:p>
                      <a:pPr algn="ctr"/>
                      <a:r>
                        <a:rPr lang="en-US" sz="1200" b="1" dirty="0">
                          <a:solidFill>
                            <a:schemeClr val="tx1"/>
                          </a:solidFill>
                        </a:rPr>
                        <a:t>Density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1A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2A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3A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947024">
                <a:tc>
                  <a:txBody>
                    <a:bodyPr/>
                    <a:lstStyle/>
                    <a:p>
                      <a:pPr algn="ctr"/>
                      <a:r>
                        <a:rPr lang="en-US" sz="1200" b="1" dirty="0">
                          <a:solidFill>
                            <a:schemeClr val="tx1"/>
                          </a:solidFill>
                        </a:rPr>
                        <a:t>Fine</a:t>
                      </a:r>
                      <a:br>
                        <a:rPr lang="en-US" sz="1200" b="1" dirty="0">
                          <a:solidFill>
                            <a:schemeClr val="tx1"/>
                          </a:solidFill>
                        </a:rPr>
                      </a:br>
                      <a:r>
                        <a:rPr lang="en-US" sz="1000" b="1" dirty="0">
                          <a:solidFill>
                            <a:schemeClr val="tx1"/>
                          </a:solidFill>
                        </a:rPr>
                        <a:t>&gt; 100 pts/m</a:t>
                      </a:r>
                      <a:r>
                        <a:rPr lang="en-US" sz="1000" b="1" baseline="30000" dirty="0">
                          <a:solidFill>
                            <a:schemeClr val="tx1"/>
                          </a:solidFill>
                        </a:rPr>
                        <a:t>2</a:t>
                      </a:r>
                      <a:br>
                        <a:rPr lang="en-US" sz="1000" b="1" baseline="30000" dirty="0">
                          <a:solidFill>
                            <a:schemeClr val="tx1"/>
                          </a:solidFill>
                        </a:rPr>
                      </a:br>
                      <a:r>
                        <a:rPr lang="en-US" sz="1000" b="1" baseline="0" dirty="0">
                          <a:solidFill>
                            <a:schemeClr val="tx1"/>
                          </a:solidFill>
                        </a:rPr>
                        <a:t>(&gt; 9 pts/ft</a:t>
                      </a:r>
                      <a:r>
                        <a:rPr lang="en-US" sz="1000" b="1" baseline="30000" dirty="0">
                          <a:solidFill>
                            <a:schemeClr val="tx1"/>
                          </a:solidFill>
                        </a:rPr>
                        <a:t>2</a:t>
                      </a:r>
                      <a:r>
                        <a:rPr lang="en-US" sz="1000" b="1" baseline="0" dirty="0">
                          <a:solidFill>
                            <a:schemeClr val="tx1"/>
                          </a:solidFill>
                        </a:rPr>
                        <a:t>)</a:t>
                      </a:r>
                      <a:endParaRPr lang="en-US"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8600">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1B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2B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868680">
                <a:tc>
                  <a:txBody>
                    <a:bodyPr/>
                    <a:lstStyle/>
                    <a:p>
                      <a:pPr algn="ctr"/>
                      <a:r>
                        <a:rPr lang="en-US" sz="1200" b="1" dirty="0">
                          <a:solidFill>
                            <a:schemeClr val="tx1"/>
                          </a:solidFill>
                        </a:rPr>
                        <a:t>Intermediate</a:t>
                      </a:r>
                      <a:br>
                        <a:rPr lang="en-US" sz="1200" b="1" dirty="0">
                          <a:solidFill>
                            <a:schemeClr val="tx1"/>
                          </a:solidFill>
                        </a:rPr>
                      </a:br>
                      <a:r>
                        <a:rPr lang="en-US" sz="1000" b="1" dirty="0">
                          <a:solidFill>
                            <a:schemeClr val="tx1"/>
                          </a:solidFill>
                        </a:rPr>
                        <a:t>30 to 100 pts/m</a:t>
                      </a:r>
                      <a:r>
                        <a:rPr lang="en-US" sz="1000" b="1" baseline="30000" dirty="0">
                          <a:solidFill>
                            <a:schemeClr val="tx1"/>
                          </a:solidFill>
                        </a:rPr>
                        <a:t>2</a:t>
                      </a:r>
                      <a:br>
                        <a:rPr lang="en-US" sz="1000" b="1" baseline="30000" dirty="0">
                          <a:solidFill>
                            <a:schemeClr val="tx1"/>
                          </a:solidFill>
                        </a:rPr>
                      </a:br>
                      <a:r>
                        <a:rPr lang="en-US" sz="1000" b="1" baseline="0" dirty="0">
                          <a:solidFill>
                            <a:schemeClr val="tx1"/>
                          </a:solidFill>
                        </a:rPr>
                        <a:t>(3 to 9 pts/ft</a:t>
                      </a:r>
                      <a:r>
                        <a:rPr lang="en-US" sz="1000" b="1" baseline="30000" dirty="0">
                          <a:solidFill>
                            <a:schemeClr val="tx1"/>
                          </a:solidFill>
                        </a:rPr>
                        <a:t>2</a:t>
                      </a:r>
                      <a:r>
                        <a:rPr lang="en-US" sz="1000" b="1" baseline="0" dirty="0">
                          <a:solidFill>
                            <a:schemeClr val="tx1"/>
                          </a:solidFill>
                        </a:rPr>
                        <a:t>)</a:t>
                      </a:r>
                      <a:endParaRPr lang="en-US"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6174">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a:solidFill>
                            <a:schemeClr val="tx1"/>
                          </a:solidFill>
                        </a:rPr>
                        <a:t>1C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2C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solidFill>
                            <a:schemeClr val="tx1"/>
                          </a:solidFill>
                        </a:rPr>
                        <a:t>3C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826826">
                <a:tc>
                  <a:txBody>
                    <a:bodyPr/>
                    <a:lstStyle/>
                    <a:p>
                      <a:pPr algn="ctr"/>
                      <a:r>
                        <a:rPr lang="en-US" sz="1200" b="1" dirty="0">
                          <a:solidFill>
                            <a:schemeClr val="tx1"/>
                          </a:solidFill>
                        </a:rPr>
                        <a:t>Coarse</a:t>
                      </a:r>
                      <a:br>
                        <a:rPr lang="en-US" sz="1200" b="1" dirty="0">
                          <a:solidFill>
                            <a:schemeClr val="tx1"/>
                          </a:solidFill>
                        </a:rPr>
                      </a:br>
                      <a:r>
                        <a:rPr lang="en-US" sz="1000" b="1" dirty="0">
                          <a:solidFill>
                            <a:schemeClr val="tx1"/>
                          </a:solidFill>
                        </a:rPr>
                        <a:t>&lt; 30 pts/m</a:t>
                      </a:r>
                      <a:r>
                        <a:rPr lang="en-US" sz="1000" b="1" baseline="30000" dirty="0">
                          <a:solidFill>
                            <a:schemeClr val="tx1"/>
                          </a:solidFill>
                        </a:rPr>
                        <a:t>2</a:t>
                      </a:r>
                      <a:br>
                        <a:rPr lang="en-US" sz="1000" b="1" baseline="30000" dirty="0">
                          <a:solidFill>
                            <a:schemeClr val="tx1"/>
                          </a:solidFill>
                        </a:rPr>
                      </a:br>
                      <a:r>
                        <a:rPr lang="en-US" sz="1000" b="1" baseline="0" dirty="0">
                          <a:solidFill>
                            <a:schemeClr val="tx1"/>
                          </a:solidFill>
                        </a:rPr>
                        <a:t>(&lt; 3 pts/ft</a:t>
                      </a:r>
                      <a:r>
                        <a:rPr lang="en-US" sz="1000" b="1" baseline="30000" dirty="0">
                          <a:solidFill>
                            <a:schemeClr val="tx1"/>
                          </a:solidFill>
                        </a:rPr>
                        <a:t>2</a:t>
                      </a:r>
                      <a:r>
                        <a:rPr lang="en-US" sz="1000" b="1" baseline="0"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9" name="Text Placeholder 8"/>
          <p:cNvSpPr>
            <a:spLocks noGrp="1"/>
          </p:cNvSpPr>
          <p:nvPr>
            <p:ph type="body" sz="half" idx="2"/>
            <p:custDataLst>
              <p:tags r:id="rId11"/>
            </p:custDataLst>
          </p:nvPr>
        </p:nvSpPr>
        <p:spPr>
          <a:xfrm>
            <a:off x="990600" y="1905000"/>
            <a:ext cx="5486400" cy="369888"/>
          </a:xfrm>
        </p:spPr>
        <p:txBody>
          <a:bodyPr/>
          <a:lstStyle/>
          <a:p>
            <a:pPr>
              <a:defRPr/>
            </a:pPr>
            <a:r>
              <a:rPr lang="en-US" dirty="0"/>
              <a:t>Select a cell below to learn more.</a:t>
            </a:r>
          </a:p>
        </p:txBody>
      </p:sp>
      <p:sp>
        <p:nvSpPr>
          <p:cNvPr id="7" name="Title 6"/>
          <p:cNvSpPr>
            <a:spLocks noGrp="1"/>
          </p:cNvSpPr>
          <p:nvPr>
            <p:ph type="title"/>
            <p:custDataLst>
              <p:tags r:id="rId12"/>
            </p:custDataLst>
          </p:nvPr>
        </p:nvSpPr>
        <p:spPr>
          <a:xfrm>
            <a:off x="914400" y="1371600"/>
            <a:ext cx="7086600" cy="487363"/>
          </a:xfrm>
        </p:spPr>
        <p:txBody>
          <a:bodyPr/>
          <a:lstStyle/>
          <a:p>
            <a:pPr>
              <a:defRPr/>
            </a:pPr>
            <a:r>
              <a:rPr lang="en-US" dirty="0"/>
              <a:t>Suggested Accuracy Levels for Transportation Applications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5"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7848600" cy="3309103"/>
          </a:xfrm>
        </p:spPr>
        <p:txBody>
          <a:bodyPr numCol="2"/>
          <a:lstStyle/>
          <a:p>
            <a:pPr marL="349250" indent="-285750">
              <a:spcAft>
                <a:spcPts val="600"/>
              </a:spcAft>
              <a:buFont typeface="Arial" pitchFamily="34" charset="0"/>
              <a:buChar char="•"/>
              <a:defRPr/>
            </a:pPr>
            <a:r>
              <a:rPr lang="en-US" dirty="0"/>
              <a:t>Engineering surveys</a:t>
            </a:r>
          </a:p>
          <a:p>
            <a:pPr marL="349250" indent="-285750">
              <a:spcAft>
                <a:spcPts val="600"/>
              </a:spcAft>
              <a:buFont typeface="Arial" pitchFamily="34" charset="0"/>
              <a:buChar char="•"/>
              <a:defRPr/>
            </a:pPr>
            <a:r>
              <a:rPr lang="en-US" dirty="0"/>
              <a:t>Digital terrain modeling (DTM) </a:t>
            </a:r>
          </a:p>
          <a:p>
            <a:pPr marL="349250" indent="-285750">
              <a:spcAft>
                <a:spcPts val="600"/>
              </a:spcAft>
              <a:buFont typeface="Arial" pitchFamily="34" charset="0"/>
              <a:buChar char="•"/>
              <a:defRPr/>
            </a:pPr>
            <a:r>
              <a:rPr lang="en-US" dirty="0"/>
              <a:t>Construction automation</a:t>
            </a:r>
          </a:p>
          <a:p>
            <a:pPr marL="349250" indent="-285750">
              <a:spcAft>
                <a:spcPts val="600"/>
              </a:spcAft>
              <a:buFont typeface="Arial" pitchFamily="34" charset="0"/>
              <a:buChar char="•"/>
              <a:defRPr/>
            </a:pPr>
            <a:r>
              <a:rPr lang="en-US" dirty="0"/>
              <a:t>Machine control</a:t>
            </a:r>
          </a:p>
          <a:p>
            <a:pPr marL="349250" indent="-285750">
              <a:spcAft>
                <a:spcPts val="600"/>
              </a:spcAft>
              <a:buFont typeface="Arial" pitchFamily="34" charset="0"/>
              <a:buChar char="•"/>
              <a:defRPr/>
            </a:pPr>
            <a:r>
              <a:rPr lang="en-US" dirty="0"/>
              <a:t>ADA compliance</a:t>
            </a:r>
          </a:p>
          <a:p>
            <a:pPr marL="349250" indent="-285750">
              <a:spcAft>
                <a:spcPts val="600"/>
              </a:spcAft>
              <a:buFont typeface="Arial" pitchFamily="34" charset="0"/>
              <a:buChar char="•"/>
              <a:defRPr/>
            </a:pPr>
            <a:r>
              <a:rPr lang="en-US" dirty="0"/>
              <a:t>Clearances</a:t>
            </a:r>
          </a:p>
          <a:p>
            <a:pPr marL="349250" indent="-285750">
              <a:spcAft>
                <a:spcPts val="600"/>
              </a:spcAft>
              <a:buFont typeface="Arial" pitchFamily="34" charset="0"/>
              <a:buChar char="•"/>
              <a:defRPr/>
            </a:pPr>
            <a:r>
              <a:rPr lang="en-US" dirty="0"/>
              <a:t>Pavement analysis</a:t>
            </a:r>
          </a:p>
          <a:p>
            <a:pPr marL="349250" indent="-285750">
              <a:spcAft>
                <a:spcPts val="600"/>
              </a:spcAft>
              <a:buFont typeface="Arial" pitchFamily="34" charset="0"/>
              <a:buChar char="•"/>
              <a:defRPr/>
            </a:pPr>
            <a:r>
              <a:rPr lang="en-US" dirty="0"/>
              <a:t>Drainage/flooding analysis</a:t>
            </a:r>
          </a:p>
          <a:p>
            <a:pPr marL="349250" indent="-285750">
              <a:spcAft>
                <a:spcPts val="600"/>
              </a:spcAft>
              <a:buFont typeface="Arial" pitchFamily="34" charset="0"/>
              <a:buChar char="•"/>
              <a:defRPr/>
            </a:pPr>
            <a:r>
              <a:rPr lang="en-US" dirty="0"/>
              <a:t>Virtual, 3D design</a:t>
            </a:r>
          </a:p>
          <a:p>
            <a:pPr marL="349250" indent="-285750">
              <a:spcAft>
                <a:spcPts val="600"/>
              </a:spcAft>
              <a:buFont typeface="Arial" pitchFamily="34" charset="0"/>
              <a:buChar char="•"/>
              <a:defRPr/>
            </a:pPr>
            <a:r>
              <a:rPr lang="en-US" dirty="0"/>
              <a:t>CAD models, baseline data</a:t>
            </a:r>
          </a:p>
          <a:p>
            <a:pPr marL="349250" indent="-285750">
              <a:spcAft>
                <a:spcPts val="600"/>
              </a:spcAft>
              <a:buFont typeface="Arial" pitchFamily="34" charset="0"/>
              <a:buChar char="•"/>
              <a:defRPr/>
            </a:pPr>
            <a:r>
              <a:rPr lang="en-US" dirty="0"/>
              <a:t>BIM/BRIM**</a:t>
            </a:r>
          </a:p>
          <a:p>
            <a:pPr marL="349250" indent="-285750">
              <a:spcAft>
                <a:spcPts val="600"/>
              </a:spcAft>
              <a:buFont typeface="Arial" pitchFamily="34" charset="0"/>
              <a:buChar char="•"/>
              <a:defRPr/>
            </a:pPr>
            <a:r>
              <a:rPr lang="en-US" dirty="0"/>
              <a:t>Post construction quality control</a:t>
            </a:r>
          </a:p>
          <a:p>
            <a:pPr marL="349250" indent="-285750">
              <a:spcAft>
                <a:spcPts val="600"/>
              </a:spcAft>
              <a:buFont typeface="Arial" pitchFamily="34" charset="0"/>
              <a:buChar char="•"/>
              <a:defRPr/>
            </a:pPr>
            <a:r>
              <a:rPr lang="en-US" dirty="0"/>
              <a:t>As-built/As-is/Repair documentation</a:t>
            </a:r>
          </a:p>
          <a:p>
            <a:pPr marL="349250" indent="-285750">
              <a:spcAft>
                <a:spcPts val="600"/>
              </a:spcAft>
              <a:buFont typeface="Arial" pitchFamily="34" charset="0"/>
              <a:buChar char="•"/>
              <a:defRPr/>
            </a:pPr>
            <a:r>
              <a:rPr lang="en-US" dirty="0"/>
              <a:t>Structural inspection</a:t>
            </a:r>
          </a:p>
        </p:txBody>
      </p:sp>
      <p:sp>
        <p:nvSpPr>
          <p:cNvPr id="7" name="Title 6"/>
          <p:cNvSpPr>
            <a:spLocks noGrp="1"/>
          </p:cNvSpPr>
          <p:nvPr>
            <p:ph type="title"/>
            <p:custDataLst>
              <p:tags r:id="rId2"/>
            </p:custDataLst>
          </p:nvPr>
        </p:nvSpPr>
        <p:spPr>
          <a:xfrm>
            <a:off x="914400" y="1371600"/>
            <a:ext cx="8077200" cy="685800"/>
          </a:xfrm>
        </p:spPr>
        <p:txBody>
          <a:bodyPr/>
          <a:lstStyle/>
          <a:p>
            <a:pPr>
              <a:defRPr/>
            </a:pPr>
            <a:r>
              <a:rPr lang="en-US" dirty="0"/>
              <a:t>Suggested Accuracy Levels for Transportation Applications</a:t>
            </a:r>
            <a:br>
              <a:rPr lang="en-US" dirty="0"/>
            </a:br>
            <a:r>
              <a:rPr lang="en-US" dirty="0"/>
              <a:t>1A: High Accuracy/Fine Density applications</a:t>
            </a:r>
            <a:br>
              <a:rPr lang="en-US" dirty="0"/>
            </a:b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8077200" cy="1354217"/>
          </a:xfrm>
        </p:spPr>
        <p:txBody>
          <a:bodyPr/>
          <a:lstStyle/>
          <a:p>
            <a:pPr marL="349250" indent="-285750">
              <a:spcAft>
                <a:spcPts val="600"/>
              </a:spcAft>
              <a:buFont typeface="Arial" pitchFamily="34" charset="0"/>
              <a:buChar char="•"/>
              <a:defRPr/>
            </a:pPr>
            <a:r>
              <a:rPr lang="en-US" dirty="0"/>
              <a:t>Forensics/Accident </a:t>
            </a:r>
            <a:br>
              <a:rPr lang="en-US" dirty="0"/>
            </a:br>
            <a:r>
              <a:rPr lang="en-US" dirty="0"/>
              <a:t>investigation</a:t>
            </a:r>
          </a:p>
          <a:p>
            <a:pPr marL="349250" indent="-285750">
              <a:spcAft>
                <a:spcPts val="600"/>
              </a:spcAft>
              <a:buFont typeface="Arial" pitchFamily="34" charset="0"/>
              <a:buChar char="•"/>
              <a:defRPr/>
            </a:pPr>
            <a:r>
              <a:rPr lang="en-US" dirty="0"/>
              <a:t>Historic preservation</a:t>
            </a:r>
          </a:p>
          <a:p>
            <a:pPr marL="349250" indent="-285750">
              <a:spcAft>
                <a:spcPts val="600"/>
              </a:spcAft>
              <a:buFont typeface="Arial" pitchFamily="34" charset="0"/>
              <a:buChar char="•"/>
              <a:defRPr/>
            </a:pPr>
            <a:r>
              <a:rPr lang="en-US" dirty="0"/>
              <a:t>Power line clearance</a:t>
            </a:r>
          </a:p>
        </p:txBody>
      </p:sp>
      <p:sp>
        <p:nvSpPr>
          <p:cNvPr id="7" name="Title 6"/>
          <p:cNvSpPr>
            <a:spLocks noGrp="1"/>
          </p:cNvSpPr>
          <p:nvPr>
            <p:ph type="title"/>
            <p:custDataLst>
              <p:tags r:id="rId2"/>
            </p:custDataLst>
          </p:nvPr>
        </p:nvSpPr>
        <p:spPr>
          <a:xfrm>
            <a:off x="914400" y="1371600"/>
            <a:ext cx="8077200" cy="685800"/>
          </a:xfrm>
        </p:spPr>
        <p:txBody>
          <a:bodyPr/>
          <a:lstStyle/>
          <a:p>
            <a:pPr>
              <a:defRPr/>
            </a:pPr>
            <a:r>
              <a:rPr lang="en-US" dirty="0"/>
              <a:t>Suggested Accuracy Levels for Transportation Applications</a:t>
            </a:r>
            <a:br>
              <a:rPr lang="en-US" dirty="0"/>
            </a:br>
            <a:r>
              <a:rPr lang="en-US" dirty="0"/>
              <a:t>2A: Medium Accuracy/Fine Density Applications</a:t>
            </a: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8077200" cy="369332"/>
          </a:xfrm>
        </p:spPr>
        <p:txBody>
          <a:bodyPr/>
          <a:lstStyle/>
          <a:p>
            <a:pPr marL="349250" indent="-285750">
              <a:spcAft>
                <a:spcPts val="600"/>
              </a:spcAft>
              <a:buFont typeface="Arial" pitchFamily="34" charset="0"/>
              <a:buChar char="•"/>
              <a:defRPr/>
            </a:pPr>
            <a:r>
              <a:rPr lang="en-US" dirty="0"/>
              <a:t>Roadway condition assessment general</a:t>
            </a:r>
          </a:p>
        </p:txBody>
      </p:sp>
      <p:sp>
        <p:nvSpPr>
          <p:cNvPr id="7" name="Title 6"/>
          <p:cNvSpPr>
            <a:spLocks noGrp="1"/>
          </p:cNvSpPr>
          <p:nvPr>
            <p:ph type="title"/>
            <p:custDataLst>
              <p:tags r:id="rId2"/>
            </p:custDataLst>
          </p:nvPr>
        </p:nvSpPr>
        <p:spPr>
          <a:xfrm>
            <a:off x="914400" y="1371600"/>
            <a:ext cx="8077200" cy="762000"/>
          </a:xfrm>
        </p:spPr>
        <p:txBody>
          <a:bodyPr/>
          <a:lstStyle/>
          <a:p>
            <a:pPr>
              <a:defRPr/>
            </a:pPr>
            <a:r>
              <a:rPr lang="en-US" dirty="0"/>
              <a:t>Suggested Accuracy Levels for Transportation Applications</a:t>
            </a:r>
            <a:br>
              <a:rPr lang="en-US" dirty="0"/>
            </a:br>
            <a:r>
              <a:rPr lang="en-US" dirty="0"/>
              <a:t>3A: Low Accuracy/Fine Density applications</a:t>
            </a: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8077200" cy="723275"/>
          </a:xfrm>
        </p:spPr>
        <p:txBody>
          <a:bodyPr/>
          <a:lstStyle/>
          <a:p>
            <a:pPr marL="349250" indent="-285750">
              <a:spcAft>
                <a:spcPts val="600"/>
              </a:spcAft>
              <a:buFont typeface="Arial" pitchFamily="34" charset="0"/>
              <a:buChar char="•"/>
              <a:defRPr/>
            </a:pPr>
            <a:r>
              <a:rPr lang="en-US" dirty="0"/>
              <a:t>Unstable slopes</a:t>
            </a:r>
          </a:p>
          <a:p>
            <a:pPr marL="349250" indent="-285750">
              <a:spcAft>
                <a:spcPts val="600"/>
              </a:spcAft>
              <a:buFont typeface="Arial" pitchFamily="34" charset="0"/>
              <a:buChar char="•"/>
              <a:defRPr/>
            </a:pPr>
            <a:r>
              <a:rPr lang="en-US" dirty="0"/>
              <a:t>Landslide assessment</a:t>
            </a:r>
          </a:p>
        </p:txBody>
      </p:sp>
      <p:sp>
        <p:nvSpPr>
          <p:cNvPr id="7" name="Title 6"/>
          <p:cNvSpPr>
            <a:spLocks noGrp="1"/>
          </p:cNvSpPr>
          <p:nvPr>
            <p:ph type="title"/>
            <p:custDataLst>
              <p:tags r:id="rId2"/>
            </p:custDataLst>
          </p:nvPr>
        </p:nvSpPr>
        <p:spPr>
          <a:xfrm>
            <a:off x="914400" y="1371600"/>
            <a:ext cx="8077200" cy="762000"/>
          </a:xfrm>
        </p:spPr>
        <p:txBody>
          <a:bodyPr/>
          <a:lstStyle/>
          <a:p>
            <a:pPr>
              <a:defRPr/>
            </a:pPr>
            <a:r>
              <a:rPr lang="en-US" dirty="0"/>
              <a:t>Suggested Accuracy Levels for Transportation Applications</a:t>
            </a:r>
            <a:br>
              <a:rPr lang="en-US" dirty="0"/>
            </a:br>
            <a:r>
              <a:rPr lang="en-US" dirty="0"/>
              <a:t>1B: High Accuracy/Intermediate Density Applications</a:t>
            </a: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10"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of landslide" descr="MLS point cloud image showing a section of the US20 Reconstruction Project that was damaged by a landslide occurring in a cut slope. The landslide area is circled and labeled “landslide.&quot; Also labeled are the cut slopes on the right and left sides of the image and the road (under construction) that cuts through the middle of the image.&#10;" title="MLS point cloud of highway construction site with landslid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3788" y="3581400"/>
            <a:ext cx="598963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half" idx="1"/>
            <p:custDataLst>
              <p:tags r:id="rId1"/>
            </p:custDataLst>
          </p:nvPr>
        </p:nvSpPr>
        <p:spPr>
          <a:xfrm>
            <a:off x="914400" y="1813560"/>
            <a:ext cx="8077200" cy="1754326"/>
          </a:xfrm>
        </p:spPr>
        <p:txBody>
          <a:bodyPr/>
          <a:lstStyle/>
          <a:p>
            <a:r>
              <a:rPr lang="en-US" dirty="0"/>
              <a:t>MLS can be used for: 1) Geotechnical monitoring of excavations and surrounding areas, which is critical in maintaining integrity; 2) Assessing the risk of slope instability (as shown in the image below); 3) Mapping geotechnical conditions of unstable slopes, including rock mass characterization, surficial slope stability, rockfall analyses, and displacement  monitoring; and  4) Establishing a baseline for comparison. </a:t>
            </a:r>
          </a:p>
        </p:txBody>
      </p:sp>
      <p:sp>
        <p:nvSpPr>
          <p:cNvPr id="5" name="Title 4"/>
          <p:cNvSpPr>
            <a:spLocks noGrp="1"/>
          </p:cNvSpPr>
          <p:nvPr>
            <p:ph type="title"/>
            <p:custDataLst>
              <p:tags r:id="rId2"/>
            </p:custDataLst>
          </p:nvPr>
        </p:nvSpPr>
        <p:spPr>
          <a:xfrm>
            <a:off x="914400" y="1371600"/>
            <a:ext cx="8077200" cy="487362"/>
          </a:xfrm>
        </p:spPr>
        <p:txBody>
          <a:bodyPr/>
          <a:lstStyle/>
          <a:p>
            <a:r>
              <a:rPr lang="en-US" dirty="0"/>
              <a:t>Research Applications: Unstable Slopes or Landslide Assessment</a:t>
            </a:r>
            <a:br>
              <a:rPr lang="en-US" dirty="0"/>
            </a:br>
            <a:endParaRPr lang="en-US" dirty="0"/>
          </a:p>
        </p:txBody>
      </p:sp>
    </p:spTree>
    <p:extLst>
      <p:ext uri="{BB962C8B-B14F-4D97-AF65-F5344CB8AC3E}">
        <p14:creationId xmlns:p14="http://schemas.microsoft.com/office/powerpoint/2010/main" val="4069366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7162800" cy="3400931"/>
          </a:xfrm>
        </p:spPr>
        <p:txBody>
          <a:bodyPr/>
          <a:lstStyle/>
          <a:p>
            <a:pPr marL="349250" indent="-285750">
              <a:spcAft>
                <a:spcPts val="600"/>
              </a:spcAft>
              <a:buFont typeface="Arial" pitchFamily="34" charset="0"/>
              <a:buChar char="•"/>
              <a:defRPr/>
            </a:pPr>
            <a:r>
              <a:rPr lang="en-US" dirty="0"/>
              <a:t>Emergency response</a:t>
            </a:r>
          </a:p>
          <a:p>
            <a:pPr marL="349250" indent="-285750">
              <a:spcAft>
                <a:spcPts val="600"/>
              </a:spcAft>
              <a:buFont typeface="Arial" pitchFamily="34" charset="0"/>
              <a:buChar char="•"/>
              <a:defRPr/>
            </a:pPr>
            <a:r>
              <a:rPr lang="en-US" dirty="0"/>
              <a:t>Planning</a:t>
            </a:r>
          </a:p>
          <a:p>
            <a:pPr marL="349250" indent="-285750">
              <a:spcAft>
                <a:spcPts val="600"/>
              </a:spcAft>
              <a:buFont typeface="Arial" pitchFamily="34" charset="0"/>
              <a:buChar char="•"/>
              <a:defRPr/>
            </a:pPr>
            <a:r>
              <a:rPr lang="en-US" dirty="0"/>
              <a:t>Land use/Zoning</a:t>
            </a:r>
          </a:p>
          <a:p>
            <a:pPr marL="349250" indent="-285750">
              <a:spcAft>
                <a:spcPts val="600"/>
              </a:spcAft>
              <a:buFont typeface="Arial" pitchFamily="34" charset="0"/>
              <a:buChar char="•"/>
              <a:defRPr/>
            </a:pPr>
            <a:r>
              <a:rPr lang="en-US" dirty="0"/>
              <a:t>Urban modeling</a:t>
            </a:r>
          </a:p>
          <a:p>
            <a:pPr marL="349250" indent="-285750">
              <a:spcAft>
                <a:spcPts val="600"/>
              </a:spcAft>
              <a:buFont typeface="Arial" pitchFamily="34" charset="0"/>
              <a:buChar char="•"/>
              <a:defRPr/>
            </a:pPr>
            <a:r>
              <a:rPr lang="en-US" dirty="0"/>
              <a:t>Traffic</a:t>
            </a:r>
          </a:p>
          <a:p>
            <a:pPr marL="349250" indent="-285750">
              <a:spcAft>
                <a:spcPts val="600"/>
              </a:spcAft>
              <a:buFont typeface="Arial" pitchFamily="34" charset="0"/>
              <a:buChar char="•"/>
              <a:defRPr/>
            </a:pPr>
            <a:r>
              <a:rPr lang="en-US" dirty="0"/>
              <a:t>Automated/Semi-automatic extraction of signs and other features</a:t>
            </a:r>
          </a:p>
          <a:p>
            <a:pPr marL="349250" indent="-285750">
              <a:spcAft>
                <a:spcPts val="600"/>
              </a:spcAft>
              <a:buFont typeface="Arial" pitchFamily="34" charset="0"/>
              <a:buChar char="•"/>
              <a:defRPr/>
            </a:pPr>
            <a:r>
              <a:rPr lang="en-US" dirty="0"/>
              <a:t>Safety</a:t>
            </a:r>
          </a:p>
          <a:p>
            <a:pPr marL="349250" indent="-285750">
              <a:spcAft>
                <a:spcPts val="600"/>
              </a:spcAft>
              <a:buFont typeface="Arial" pitchFamily="34" charset="0"/>
              <a:buChar char="•"/>
              <a:defRPr/>
            </a:pPr>
            <a:r>
              <a:rPr lang="en-US" dirty="0"/>
              <a:t>Environmental studies</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Suggested Accuracy Levels for Transportation Applications</a:t>
            </a:r>
            <a:br>
              <a:rPr lang="en-US" dirty="0"/>
            </a:br>
            <a:r>
              <a:rPr lang="en-US" dirty="0"/>
              <a:t>2B: Medium Accuracy/Intermediate Density Applications</a:t>
            </a:r>
            <a:br>
              <a:rPr lang="en-US" dirty="0"/>
            </a:b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8077200" cy="1077218"/>
          </a:xfrm>
        </p:spPr>
        <p:txBody>
          <a:bodyPr/>
          <a:lstStyle/>
          <a:p>
            <a:pPr marL="349250" indent="-285750">
              <a:spcAft>
                <a:spcPts val="600"/>
              </a:spcAft>
              <a:buFont typeface="Arial" pitchFamily="34" charset="0"/>
              <a:buChar char="•"/>
              <a:defRPr/>
            </a:pPr>
            <a:r>
              <a:rPr lang="en-US" dirty="0"/>
              <a:t>Asset management</a:t>
            </a:r>
          </a:p>
          <a:p>
            <a:pPr marL="349250" indent="-285750">
              <a:spcAft>
                <a:spcPts val="600"/>
              </a:spcAft>
              <a:buFont typeface="Arial" pitchFamily="34" charset="0"/>
              <a:buChar char="•"/>
              <a:defRPr/>
            </a:pPr>
            <a:r>
              <a:rPr lang="en-US" dirty="0"/>
              <a:t>Inventory mapping (e.g., GIS)</a:t>
            </a:r>
          </a:p>
          <a:p>
            <a:pPr marL="349250" indent="-285750">
              <a:spcAft>
                <a:spcPts val="600"/>
              </a:spcAft>
              <a:buFont typeface="Arial" pitchFamily="34" charset="0"/>
              <a:buChar char="•"/>
              <a:defRPr/>
            </a:pPr>
            <a:r>
              <a:rPr lang="en-US" dirty="0"/>
              <a:t>Virtual tourism</a:t>
            </a:r>
          </a:p>
        </p:txBody>
      </p:sp>
      <p:sp>
        <p:nvSpPr>
          <p:cNvPr id="7" name="Title 6"/>
          <p:cNvSpPr>
            <a:spLocks noGrp="1"/>
          </p:cNvSpPr>
          <p:nvPr>
            <p:ph type="title"/>
            <p:custDataLst>
              <p:tags r:id="rId2"/>
            </p:custDataLst>
          </p:nvPr>
        </p:nvSpPr>
        <p:spPr>
          <a:xfrm>
            <a:off x="914400" y="1371600"/>
            <a:ext cx="8077200" cy="762000"/>
          </a:xfrm>
        </p:spPr>
        <p:txBody>
          <a:bodyPr/>
          <a:lstStyle/>
          <a:p>
            <a:pPr>
              <a:defRPr/>
            </a:pPr>
            <a:r>
              <a:rPr lang="en-US" dirty="0"/>
              <a:t>Suggested Accuracy Levels for Transportation Applications</a:t>
            </a:r>
            <a:br>
              <a:rPr lang="en-US" dirty="0"/>
            </a:br>
            <a:r>
              <a:rPr lang="en-US" dirty="0"/>
              <a:t>3B: Low Accuracy/Intermediate Density Applications</a:t>
            </a:r>
            <a:br>
              <a:rPr lang="en-US" dirty="0"/>
            </a:b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8077200" cy="723275"/>
          </a:xfrm>
        </p:spPr>
        <p:txBody>
          <a:bodyPr/>
          <a:lstStyle/>
          <a:p>
            <a:pPr marL="349250" indent="-285750">
              <a:spcAft>
                <a:spcPts val="600"/>
              </a:spcAft>
              <a:buFont typeface="Arial" pitchFamily="34" charset="0"/>
              <a:buChar char="•"/>
              <a:defRPr/>
            </a:pPr>
            <a:r>
              <a:rPr lang="en-US" dirty="0"/>
              <a:t>Quantities (e.g., earthwork)</a:t>
            </a:r>
          </a:p>
          <a:p>
            <a:pPr marL="349250" indent="-285750">
              <a:spcAft>
                <a:spcPts val="600"/>
              </a:spcAft>
              <a:buFont typeface="Arial" pitchFamily="34" charset="0"/>
              <a:buChar char="•"/>
              <a:defRPr/>
            </a:pPr>
            <a:r>
              <a:rPr lang="en-US" dirty="0"/>
              <a:t>Natural terrain mapping</a:t>
            </a:r>
          </a:p>
        </p:txBody>
      </p:sp>
      <p:sp>
        <p:nvSpPr>
          <p:cNvPr id="7" name="Title 6"/>
          <p:cNvSpPr>
            <a:spLocks noGrp="1"/>
          </p:cNvSpPr>
          <p:nvPr>
            <p:ph type="title"/>
            <p:custDataLst>
              <p:tags r:id="rId2"/>
            </p:custDataLst>
          </p:nvPr>
        </p:nvSpPr>
        <p:spPr>
          <a:xfrm>
            <a:off x="914400" y="1371600"/>
            <a:ext cx="8077200" cy="685800"/>
          </a:xfrm>
        </p:spPr>
        <p:txBody>
          <a:bodyPr/>
          <a:lstStyle/>
          <a:p>
            <a:pPr>
              <a:defRPr/>
            </a:pPr>
            <a:r>
              <a:rPr lang="en-US" dirty="0"/>
              <a:t>Suggested Accuracy Levels for Transportation Applications</a:t>
            </a:r>
            <a:br>
              <a:rPr lang="en-US" dirty="0"/>
            </a:br>
            <a:r>
              <a:rPr lang="en-US" dirty="0"/>
              <a:t>1C: High Accuracy/Coarse Density Applications</a:t>
            </a:r>
            <a:br>
              <a:rPr lang="en-US" dirty="0"/>
            </a:b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286000"/>
            <a:ext cx="8077200" cy="4200144"/>
          </a:xfrm>
        </p:spPr>
        <p:txBody>
          <a:bodyPr/>
          <a:lstStyle/>
          <a:p>
            <a:pPr marL="349250" indent="-285750">
              <a:spcAft>
                <a:spcPts val="600"/>
              </a:spcAft>
              <a:buFont typeface="Arial" pitchFamily="34" charset="0"/>
              <a:buChar char="•"/>
              <a:defRPr/>
            </a:pPr>
            <a:r>
              <a:rPr lang="en-US" dirty="0"/>
              <a:t>Vegetation management</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Suggested Accuracy Levels for Transportation Applications</a:t>
            </a:r>
            <a:br>
              <a:rPr lang="en-US" dirty="0"/>
            </a:br>
            <a:r>
              <a:rPr lang="en-US" dirty="0"/>
              <a:t>2C: Medium Accuracy/Coarse Density Applications</a:t>
            </a:r>
            <a:br>
              <a:rPr lang="en-US" dirty="0"/>
            </a:br>
            <a:br>
              <a:rPr lang="en-US" dirty="0"/>
            </a:br>
            <a:endParaRPr lang="en-US" dirty="0"/>
          </a:p>
        </p:txBody>
      </p:sp>
    </p:spTree>
    <p:extLst>
      <p:ext uri="{BB962C8B-B14F-4D97-AF65-F5344CB8AC3E}">
        <p14:creationId xmlns:p14="http://schemas.microsoft.com/office/powerpoint/2010/main" val="419328104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Returns to Suggested Accuracy Levels main page." title="Close button">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602932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sz="half" idx="1"/>
            <p:custDataLst>
              <p:tags r:id="rId1"/>
            </p:custDataLst>
          </p:nvPr>
        </p:nvSpPr>
        <p:spPr>
          <a:xfrm>
            <a:off x="914400" y="2177296"/>
            <a:ext cx="8077200" cy="1785104"/>
          </a:xfrm>
        </p:spPr>
        <p:txBody>
          <a:bodyPr/>
          <a:lstStyle/>
          <a:p>
            <a:pPr marL="349250" indent="-285750">
              <a:spcAft>
                <a:spcPts val="600"/>
              </a:spcAft>
              <a:buFont typeface="Arial" pitchFamily="34" charset="0"/>
              <a:buChar char="•"/>
              <a:defRPr/>
            </a:pPr>
            <a:r>
              <a:rPr lang="en-US" dirty="0"/>
              <a:t>Emergency response</a:t>
            </a:r>
          </a:p>
          <a:p>
            <a:pPr marL="349250" indent="-285750">
              <a:spcAft>
                <a:spcPts val="600"/>
              </a:spcAft>
              <a:buFont typeface="Arial" pitchFamily="34" charset="0"/>
              <a:buChar char="•"/>
              <a:defRPr/>
            </a:pPr>
            <a:r>
              <a:rPr lang="en-US" dirty="0"/>
              <a:t>Planning</a:t>
            </a:r>
          </a:p>
          <a:p>
            <a:pPr marL="349250" indent="-285750">
              <a:spcAft>
                <a:spcPts val="600"/>
              </a:spcAft>
              <a:buFont typeface="Arial" pitchFamily="34" charset="0"/>
              <a:buChar char="•"/>
              <a:defRPr/>
            </a:pPr>
            <a:r>
              <a:rPr lang="en-US" dirty="0"/>
              <a:t>Land use/Zoning</a:t>
            </a:r>
          </a:p>
          <a:p>
            <a:pPr marL="349250" indent="-285750">
              <a:spcAft>
                <a:spcPts val="600"/>
              </a:spcAft>
              <a:buFont typeface="Arial" pitchFamily="34" charset="0"/>
              <a:buChar char="•"/>
              <a:defRPr/>
            </a:pPr>
            <a:r>
              <a:rPr lang="en-US" dirty="0"/>
              <a:t>Urban modeling</a:t>
            </a:r>
          </a:p>
          <a:p>
            <a:pPr marL="349250" indent="-285750">
              <a:spcAft>
                <a:spcPts val="600"/>
              </a:spcAft>
              <a:buFont typeface="Arial" pitchFamily="34" charset="0"/>
              <a:buChar char="•"/>
              <a:defRPr/>
            </a:pPr>
            <a:r>
              <a:rPr lang="en-US" dirty="0"/>
              <a:t>Traffic</a:t>
            </a:r>
          </a:p>
        </p:txBody>
      </p:sp>
      <p:sp>
        <p:nvSpPr>
          <p:cNvPr id="7" name="Title 6"/>
          <p:cNvSpPr>
            <a:spLocks noGrp="1"/>
          </p:cNvSpPr>
          <p:nvPr>
            <p:ph type="title"/>
            <p:custDataLst>
              <p:tags r:id="rId2"/>
            </p:custDataLst>
          </p:nvPr>
        </p:nvSpPr>
        <p:spPr>
          <a:xfrm>
            <a:off x="914400" y="1371600"/>
            <a:ext cx="8077200" cy="487362"/>
          </a:xfrm>
        </p:spPr>
        <p:txBody>
          <a:bodyPr/>
          <a:lstStyle/>
          <a:p>
            <a:pPr>
              <a:defRPr/>
            </a:pPr>
            <a:r>
              <a:rPr lang="en-US" dirty="0"/>
              <a:t>Suggested Accuracy Levels for Transportation Applications</a:t>
            </a:r>
            <a:br>
              <a:rPr lang="en-US" dirty="0"/>
            </a:br>
            <a:r>
              <a:rPr lang="en-US" dirty="0"/>
              <a:t>3C: Low Accuracy/Coarse Density Applications</a:t>
            </a:r>
            <a:br>
              <a:rPr lang="en-US" dirty="0"/>
            </a:br>
            <a:endParaRPr lang="en-US" dirty="0"/>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914400" y="1371600"/>
            <a:ext cx="7086600" cy="487362"/>
          </a:xfrm>
        </p:spPr>
        <p:txBody>
          <a:bodyPr/>
          <a:lstStyle/>
          <a:p>
            <a:r>
              <a:rPr lang="en-US" dirty="0"/>
              <a:t>Is MLS Right For Your Project? </a:t>
            </a:r>
          </a:p>
        </p:txBody>
      </p:sp>
      <p:sp>
        <p:nvSpPr>
          <p:cNvPr id="5" name="Text Placeholder 4"/>
          <p:cNvSpPr>
            <a:spLocks noGrp="1"/>
          </p:cNvSpPr>
          <p:nvPr>
            <p:ph type="body" sz="quarter" idx="10"/>
            <p:custDataLst>
              <p:tags r:id="rId2"/>
            </p:custDataLst>
          </p:nvPr>
        </p:nvSpPr>
        <p:spPr>
          <a:xfrm>
            <a:off x="914400" y="1905000"/>
            <a:ext cx="7086600" cy="3886200"/>
          </a:xfrm>
        </p:spPr>
        <p:txBody>
          <a:bodyPr/>
          <a:lstStyle/>
          <a:p>
            <a:pPr marL="63500" indent="0">
              <a:buNone/>
            </a:pPr>
            <a:r>
              <a:rPr lang="en-US" dirty="0"/>
              <a:t>Issues to consider when determining whether MLS is right for your project:</a:t>
            </a:r>
          </a:p>
          <a:p>
            <a:r>
              <a:rPr lang="en-US" dirty="0"/>
              <a:t>MLS is just one tool, and it is not always the best one.</a:t>
            </a:r>
          </a:p>
          <a:p>
            <a:r>
              <a:rPr lang="en-US" dirty="0"/>
              <a:t>MLS is useful when data is needed quickly based on scheduling constraints.</a:t>
            </a:r>
          </a:p>
          <a:p>
            <a:r>
              <a:rPr lang="en-US" dirty="0"/>
              <a:t>It’s important to perform a cost benefit ratio analysis to determine if MLS is the optimal technological approach for a specific project. </a:t>
            </a:r>
          </a:p>
        </p:txBody>
      </p:sp>
    </p:spTree>
    <p:extLst>
      <p:ext uri="{BB962C8B-B14F-4D97-AF65-F5344CB8AC3E}">
        <p14:creationId xmlns:p14="http://schemas.microsoft.com/office/powerpoint/2010/main" val="3843200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struction worker holding a sign that says knowledge check 2" title="Construction Work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371600"/>
            <a:ext cx="3553364" cy="4474606"/>
          </a:xfrm>
          <a:prstGeom prst="rect">
            <a:avLst/>
          </a:prstGeom>
        </p:spPr>
      </p:pic>
      <p:sp>
        <p:nvSpPr>
          <p:cNvPr id="8" name="Title 4"/>
          <p:cNvSpPr>
            <a:spLocks noGrp="1"/>
          </p:cNvSpPr>
          <p:nvPr>
            <p:ph type="title"/>
            <p:custDataLst>
              <p:tags r:id="rId1"/>
            </p:custDataLst>
          </p:nvPr>
        </p:nvSpPr>
        <p:spPr>
          <a:xfrm>
            <a:off x="2743200" y="3733801"/>
            <a:ext cx="2819400" cy="838200"/>
          </a:xfrm>
        </p:spPr>
        <p:txBody>
          <a:bodyPr/>
          <a:lstStyle/>
          <a:p>
            <a:r>
              <a:rPr lang="en-US" dirty="0"/>
              <a:t>Knowledge Check 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685800"/>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z="1800" b="0" i="0" dirty="0">
                <a:latin typeface="Arial"/>
              </a:rPr>
              <a:t>Drag and drop to match the term with the definition.</a:t>
            </a:r>
          </a:p>
        </p:txBody>
      </p:sp>
      <p:sp>
        <p:nvSpPr>
          <p:cNvPr id="3" name="mmprod_col_3090"/>
          <p:cNvSpPr txBox="1"/>
          <p:nvPr>
            <p:custDataLst>
              <p:tags r:id="rId3"/>
            </p:custDataLst>
          </p:nvPr>
        </p:nvSpPr>
        <p:spPr>
          <a:xfrm>
            <a:off x="457200" y="1600200"/>
            <a:ext cx="3867912" cy="407337"/>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r>
              <a:rPr lang="en-US" dirty="0">
                <a:latin typeface="Arial"/>
              </a:rPr>
              <a:t>Term</a:t>
            </a:r>
          </a:p>
        </p:txBody>
      </p:sp>
      <p:sp>
        <p:nvSpPr>
          <p:cNvPr id="4" name="mmprod_col_30910"/>
          <p:cNvSpPr txBox="1"/>
          <p:nvPr>
            <p:custDataLst>
              <p:tags r:id="rId4"/>
            </p:custDataLst>
          </p:nvPr>
        </p:nvSpPr>
        <p:spPr>
          <a:xfrm>
            <a:off x="4818888" y="1600200"/>
            <a:ext cx="3867912" cy="407337"/>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oAutofit/>
          </a:bodyPr>
          <a:lstStyle/>
          <a:p>
            <a:r>
              <a:rPr lang="en-US" dirty="0">
                <a:latin typeface="Arial"/>
              </a:rPr>
              <a:t>Definition</a:t>
            </a:r>
          </a:p>
        </p:txBody>
      </p:sp>
      <p:grpSp>
        <p:nvGrpSpPr>
          <p:cNvPr id="8" name="mmprod_answer10311"/>
          <p:cNvGrpSpPr/>
          <p:nvPr>
            <p:custDataLst>
              <p:tags r:id="rId5"/>
            </p:custDataLst>
          </p:nvPr>
        </p:nvGrpSpPr>
        <p:grpSpPr>
          <a:xfrm>
            <a:off x="4818888" y="2098516"/>
            <a:ext cx="3808476" cy="274320"/>
            <a:chOff x="4818888" y="2098516"/>
            <a:chExt cx="3808476" cy="274320"/>
          </a:xfrm>
        </p:grpSpPr>
        <p:sp>
          <p:nvSpPr>
            <p:cNvPr id="6" name="mmprod_ansbullet_10311"/>
            <p:cNvSpPr txBox="1"/>
            <p:nvPr>
              <p:custDataLst>
                <p:tags r:id="rId34"/>
              </p:custDataLst>
            </p:nvPr>
          </p:nvSpPr>
          <p:spPr>
            <a:xfrm>
              <a:off x="4818888" y="2098516"/>
              <a:ext cx="3048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dirty="0">
                  <a:latin typeface="Arial"/>
                </a:rPr>
                <a:t>A.</a:t>
              </a:r>
            </a:p>
          </p:txBody>
        </p:sp>
        <p:sp>
          <p:nvSpPr>
            <p:cNvPr id="7" name="mmprod_anstext_10311"/>
            <p:cNvSpPr txBox="1"/>
            <p:nvPr>
              <p:custDataLst>
                <p:tags r:id="rId35"/>
              </p:custDataLst>
            </p:nvPr>
          </p:nvSpPr>
          <p:spPr>
            <a:xfrm>
              <a:off x="5148072" y="2098516"/>
              <a:ext cx="3479292"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dirty="0">
                  <a:latin typeface="Arial"/>
                </a:rPr>
                <a:t>Relative to an established datum</a:t>
              </a:r>
            </a:p>
          </p:txBody>
        </p:sp>
      </p:grpSp>
      <p:grpSp>
        <p:nvGrpSpPr>
          <p:cNvPr id="12" name="mmprod_answer10312"/>
          <p:cNvGrpSpPr/>
          <p:nvPr>
            <p:custDataLst>
              <p:tags r:id="rId6"/>
            </p:custDataLst>
          </p:nvPr>
        </p:nvGrpSpPr>
        <p:grpSpPr>
          <a:xfrm>
            <a:off x="4818888" y="2545556"/>
            <a:ext cx="3808476" cy="548640"/>
            <a:chOff x="4818888" y="2545556"/>
            <a:chExt cx="3808476" cy="548640"/>
          </a:xfrm>
        </p:grpSpPr>
        <p:sp>
          <p:nvSpPr>
            <p:cNvPr id="10" name="mmprod_ansbullet_10312"/>
            <p:cNvSpPr txBox="1"/>
            <p:nvPr>
              <p:custDataLst>
                <p:tags r:id="rId32"/>
              </p:custDataLst>
            </p:nvPr>
          </p:nvSpPr>
          <p:spPr>
            <a:xfrm>
              <a:off x="4818888" y="2545556"/>
              <a:ext cx="3048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dirty="0">
                  <a:latin typeface="Arial"/>
                </a:rPr>
                <a:t>B.</a:t>
              </a:r>
            </a:p>
          </p:txBody>
        </p:sp>
        <p:sp>
          <p:nvSpPr>
            <p:cNvPr id="11" name="mmprod_anstext_10312"/>
            <p:cNvSpPr txBox="1"/>
            <p:nvPr>
              <p:custDataLst>
                <p:tags r:id="rId33"/>
              </p:custDataLst>
            </p:nvPr>
          </p:nvSpPr>
          <p:spPr>
            <a:xfrm>
              <a:off x="5148072" y="2545556"/>
              <a:ext cx="3479292"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dirty="0">
                  <a:latin typeface="Arial"/>
                </a:rPr>
                <a:t>Between nearby points within the point cloud</a:t>
              </a:r>
            </a:p>
          </p:txBody>
        </p:sp>
      </p:grpSp>
      <p:grpSp>
        <p:nvGrpSpPr>
          <p:cNvPr id="16" name="mmprod_answer10313"/>
          <p:cNvGrpSpPr/>
          <p:nvPr>
            <p:custDataLst>
              <p:tags r:id="rId7"/>
            </p:custDataLst>
          </p:nvPr>
        </p:nvGrpSpPr>
        <p:grpSpPr>
          <a:xfrm>
            <a:off x="4818888" y="3266916"/>
            <a:ext cx="3795776" cy="274320"/>
            <a:chOff x="4818888" y="3266916"/>
            <a:chExt cx="3795776" cy="274320"/>
          </a:xfrm>
        </p:grpSpPr>
        <p:sp>
          <p:nvSpPr>
            <p:cNvPr id="14" name="mmprod_ansbullet_10313"/>
            <p:cNvSpPr txBox="1"/>
            <p:nvPr>
              <p:custDataLst>
                <p:tags r:id="rId30"/>
              </p:custDataLst>
            </p:nvPr>
          </p:nvSpPr>
          <p:spPr>
            <a:xfrm>
              <a:off x="4818888" y="3266916"/>
              <a:ext cx="3175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dirty="0">
                  <a:latin typeface="Arial"/>
                </a:rPr>
                <a:t>C.</a:t>
              </a:r>
            </a:p>
          </p:txBody>
        </p:sp>
        <p:sp>
          <p:nvSpPr>
            <p:cNvPr id="15" name="mmprod_anstext_10313"/>
            <p:cNvSpPr txBox="1"/>
            <p:nvPr>
              <p:custDataLst>
                <p:tags r:id="rId31"/>
              </p:custDataLst>
            </p:nvPr>
          </p:nvSpPr>
          <p:spPr>
            <a:xfrm>
              <a:off x="5148072" y="3266916"/>
              <a:ext cx="3466592"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r>
                <a:rPr lang="en-US" dirty="0">
                  <a:latin typeface="Arial"/>
                </a:rPr>
                <a:t>Number of points per unit area</a:t>
              </a:r>
            </a:p>
          </p:txBody>
        </p:sp>
      </p:grpSp>
      <p:grpSp>
        <p:nvGrpSpPr>
          <p:cNvPr id="21" name="mmprod_item10314"/>
          <p:cNvGrpSpPr/>
          <p:nvPr>
            <p:custDataLst>
              <p:tags r:id="rId8"/>
            </p:custDataLst>
          </p:nvPr>
        </p:nvGrpSpPr>
        <p:grpSpPr>
          <a:xfrm>
            <a:off x="457200" y="2098516"/>
            <a:ext cx="2255520" cy="279400"/>
            <a:chOff x="457200" y="2098516"/>
            <a:chExt cx="2255520" cy="279400"/>
          </a:xfrm>
        </p:grpSpPr>
        <p:sp>
          <p:nvSpPr>
            <p:cNvPr id="18" name="mmprod_item_input_outertext10314"/>
            <p:cNvSpPr/>
            <p:nvPr>
              <p:custDataLst>
                <p:tags r:id="rId28"/>
              </p:custDataLst>
            </p:nvPr>
          </p:nvSpPr>
          <p:spPr>
            <a:xfrm>
              <a:off x="457200" y="2098516"/>
              <a:ext cx="279400" cy="279400"/>
            </a:xfrm>
            <a:prstGeom prst="rect">
              <a:avLst/>
            </a:prstGeom>
            <a:ln w="19050"/>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dirty="0">
                  <a:solidFill>
                    <a:schemeClr val="tx1"/>
                  </a:solidFill>
                  <a:latin typeface="Arial"/>
                </a:rPr>
                <a:t>A</a:t>
              </a:r>
            </a:p>
          </p:txBody>
        </p:sp>
        <p:sp>
          <p:nvSpPr>
            <p:cNvPr id="20" name="mmprod_item_label10314"/>
            <p:cNvSpPr txBox="1"/>
            <p:nvPr>
              <p:custDataLst>
                <p:tags r:id="rId29"/>
              </p:custDataLst>
            </p:nvPr>
          </p:nvSpPr>
          <p:spPr>
            <a:xfrm>
              <a:off x="820420" y="2098516"/>
              <a:ext cx="18923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Network Accuracy</a:t>
              </a:r>
            </a:p>
          </p:txBody>
        </p:sp>
      </p:grpSp>
      <p:grpSp>
        <p:nvGrpSpPr>
          <p:cNvPr id="26" name="mmprod_item10315"/>
          <p:cNvGrpSpPr/>
          <p:nvPr>
            <p:custDataLst>
              <p:tags r:id="rId9"/>
            </p:custDataLst>
          </p:nvPr>
        </p:nvGrpSpPr>
        <p:grpSpPr>
          <a:xfrm>
            <a:off x="457200" y="2550636"/>
            <a:ext cx="1963420" cy="279400"/>
            <a:chOff x="457200" y="2550636"/>
            <a:chExt cx="1963420" cy="279400"/>
          </a:xfrm>
        </p:grpSpPr>
        <p:sp>
          <p:nvSpPr>
            <p:cNvPr id="23" name="mmprod_item_input_outertext10315"/>
            <p:cNvSpPr/>
            <p:nvPr>
              <p:custDataLst>
                <p:tags r:id="rId26"/>
              </p:custDataLst>
            </p:nvPr>
          </p:nvSpPr>
          <p:spPr>
            <a:xfrm>
              <a:off x="457200" y="2550636"/>
              <a:ext cx="279400" cy="279400"/>
            </a:xfrm>
            <a:prstGeom prst="rect">
              <a:avLst/>
            </a:prstGeom>
            <a:ln w="19050"/>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dirty="0">
                  <a:solidFill>
                    <a:schemeClr val="tx1"/>
                  </a:solidFill>
                  <a:latin typeface="Arial"/>
                </a:rPr>
                <a:t>B</a:t>
              </a:r>
            </a:p>
          </p:txBody>
        </p:sp>
        <p:sp>
          <p:nvSpPr>
            <p:cNvPr id="25" name="mmprod_item_label10315"/>
            <p:cNvSpPr txBox="1"/>
            <p:nvPr>
              <p:custDataLst>
                <p:tags r:id="rId27"/>
              </p:custDataLst>
            </p:nvPr>
          </p:nvSpPr>
          <p:spPr>
            <a:xfrm>
              <a:off x="820420" y="2550636"/>
              <a:ext cx="16002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Local Accuracy</a:t>
              </a:r>
            </a:p>
          </p:txBody>
        </p:sp>
      </p:grpSp>
      <p:grpSp>
        <p:nvGrpSpPr>
          <p:cNvPr id="31" name="mmprod_item10316"/>
          <p:cNvGrpSpPr/>
          <p:nvPr>
            <p:custDataLst>
              <p:tags r:id="rId10"/>
            </p:custDataLst>
          </p:nvPr>
        </p:nvGrpSpPr>
        <p:grpSpPr>
          <a:xfrm>
            <a:off x="440267" y="3082004"/>
            <a:ext cx="1188720" cy="279400"/>
            <a:chOff x="457200" y="3002756"/>
            <a:chExt cx="1188720" cy="279400"/>
          </a:xfrm>
        </p:grpSpPr>
        <p:sp>
          <p:nvSpPr>
            <p:cNvPr id="28" name="mmprod_item_input_outertext10316"/>
            <p:cNvSpPr/>
            <p:nvPr>
              <p:custDataLst>
                <p:tags r:id="rId24"/>
              </p:custDataLst>
            </p:nvPr>
          </p:nvSpPr>
          <p:spPr>
            <a:xfrm>
              <a:off x="457200" y="3002756"/>
              <a:ext cx="279400" cy="279400"/>
            </a:xfrm>
            <a:prstGeom prst="rect">
              <a:avLst/>
            </a:prstGeom>
            <a:ln w="19050"/>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dirty="0">
                  <a:solidFill>
                    <a:schemeClr val="tx1"/>
                  </a:solidFill>
                  <a:latin typeface="Arial"/>
                </a:rPr>
                <a:t>C</a:t>
              </a:r>
            </a:p>
          </p:txBody>
        </p:sp>
        <p:sp>
          <p:nvSpPr>
            <p:cNvPr id="30" name="mmprod_item_label10316"/>
            <p:cNvSpPr txBox="1"/>
            <p:nvPr>
              <p:custDataLst>
                <p:tags r:id="rId25"/>
              </p:custDataLst>
            </p:nvPr>
          </p:nvSpPr>
          <p:spPr>
            <a:xfrm>
              <a:off x="820420" y="3002756"/>
              <a:ext cx="8255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Density</a:t>
              </a:r>
            </a:p>
          </p:txBody>
        </p:sp>
      </p:grpSp>
      <p:sp>
        <p:nvSpPr>
          <p:cNvPr id="32" name="mmprod_feedback_7000"/>
          <p:cNvSpPr/>
          <p:nvPr>
            <p:custDataLst>
              <p:tags r:id="rId11"/>
            </p:custDataLst>
          </p:nvPr>
        </p:nvSpPr>
        <p:spPr>
          <a:xfrm>
            <a:off x="868680" y="4542075"/>
            <a:ext cx="3291840" cy="102052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Correct. Advance to the next slide for a debrief. Select anywhere to continue.</a:t>
            </a:r>
          </a:p>
        </p:txBody>
      </p:sp>
      <p:sp>
        <p:nvSpPr>
          <p:cNvPr id="33" name="mmprod_feedback_7002"/>
          <p:cNvSpPr/>
          <p:nvPr>
            <p:custDataLst>
              <p:tags r:id="rId12"/>
            </p:custDataLst>
          </p:nvPr>
        </p:nvSpPr>
        <p:spPr>
          <a:xfrm>
            <a:off x="4983480" y="4542075"/>
            <a:ext cx="3291840" cy="102052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Incorrect. Advance to the next slide for a debrief. Select anywhere to continue.</a:t>
            </a:r>
          </a:p>
        </p:txBody>
      </p:sp>
      <p:sp>
        <p:nvSpPr>
          <p:cNvPr id="34" name="mmprod_feedback_7009"/>
          <p:cNvSpPr/>
          <p:nvPr>
            <p:custDataLst>
              <p:tags r:id="rId13"/>
            </p:custDataLst>
          </p:nvPr>
        </p:nvSpPr>
        <p:spPr>
          <a:xfrm>
            <a:off x="2514600" y="5334119"/>
            <a:ext cx="329184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answered this correctly!</a:t>
            </a:r>
          </a:p>
        </p:txBody>
      </p:sp>
      <p:sp>
        <p:nvSpPr>
          <p:cNvPr id="35" name="mmprod_feedback_7006"/>
          <p:cNvSpPr/>
          <p:nvPr>
            <p:custDataLst>
              <p:tags r:id="rId14"/>
            </p:custDataLst>
          </p:nvPr>
        </p:nvSpPr>
        <p:spPr>
          <a:xfrm>
            <a:off x="2514600" y="4994671"/>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dirty="0">
                <a:latin typeface="Arial"/>
              </a:rPr>
              <a:t>Your answer:</a:t>
            </a:r>
          </a:p>
        </p:txBody>
      </p:sp>
      <p:sp>
        <p:nvSpPr>
          <p:cNvPr id="36" name="mmprod_feedback_7010"/>
          <p:cNvSpPr/>
          <p:nvPr>
            <p:custDataLst>
              <p:tags r:id="rId15"/>
            </p:custDataLst>
          </p:nvPr>
        </p:nvSpPr>
        <p:spPr>
          <a:xfrm>
            <a:off x="2514600" y="5673566"/>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dirty="0">
                <a:latin typeface="Arial"/>
              </a:rPr>
              <a:t>The correct answer is:</a:t>
            </a:r>
          </a:p>
        </p:txBody>
      </p:sp>
      <p:sp>
        <p:nvSpPr>
          <p:cNvPr id="37" name="mmprod_feedback_7011"/>
          <p:cNvSpPr/>
          <p:nvPr>
            <p:custDataLst>
              <p:tags r:id="rId16"/>
            </p:custDataLst>
          </p:nvPr>
        </p:nvSpPr>
        <p:spPr>
          <a:xfrm>
            <a:off x="2514600" y="5334119"/>
            <a:ext cx="3291840" cy="812233"/>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did not answer this question completely</a:t>
            </a:r>
          </a:p>
        </p:txBody>
      </p:sp>
      <p:sp>
        <p:nvSpPr>
          <p:cNvPr id="38" name="mmprod_feedback_7007"/>
          <p:cNvSpPr/>
          <p:nvPr>
            <p:custDataLst>
              <p:tags r:id="rId17"/>
            </p:custDataLst>
          </p:nvPr>
        </p:nvSpPr>
        <p:spPr>
          <a:xfrm>
            <a:off x="2679192" y="5663304"/>
            <a:ext cx="3291840" cy="966096"/>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have provided an incomplete answer. Select anywhere to try again.</a:t>
            </a:r>
          </a:p>
        </p:txBody>
      </p:sp>
      <p:grpSp>
        <p:nvGrpSpPr>
          <p:cNvPr id="41" name="mmprod_Button104"/>
          <p:cNvGrpSpPr/>
          <p:nvPr>
            <p:custDataLst>
              <p:tags r:id="rId18"/>
            </p:custDataLst>
          </p:nvPr>
        </p:nvGrpSpPr>
        <p:grpSpPr>
          <a:xfrm>
            <a:off x="6306820" y="5718826"/>
            <a:ext cx="1145540" cy="407337"/>
            <a:chOff x="6306820" y="5718826"/>
            <a:chExt cx="1145540" cy="407337"/>
          </a:xfrm>
        </p:grpSpPr>
        <p:sp>
          <p:nvSpPr>
            <p:cNvPr id="39" name="mmprod_ButtonShape104"/>
            <p:cNvSpPr/>
            <p:nvPr>
              <p:custDataLst>
                <p:tags r:id="rId22"/>
              </p:custDataLst>
            </p:nvPr>
          </p:nvSpPr>
          <p:spPr>
            <a:xfrm>
              <a:off x="630682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0" name="mmprod_ButtonText105"/>
            <p:cNvSpPr/>
            <p:nvPr>
              <p:custDataLst>
                <p:tags r:id="rId23"/>
              </p:custDataLst>
            </p:nvPr>
          </p:nvSpPr>
          <p:spPr>
            <a:xfrm>
              <a:off x="633222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B333C"/>
                  </a:solidFill>
                  <a:latin typeface="Arial"/>
                </a:rPr>
                <a:t>Submit</a:t>
              </a:r>
            </a:p>
          </p:txBody>
        </p:sp>
      </p:grpSp>
      <p:grpSp>
        <p:nvGrpSpPr>
          <p:cNvPr id="44" name="mmprod_Button106"/>
          <p:cNvGrpSpPr/>
          <p:nvPr>
            <p:custDataLst>
              <p:tags r:id="rId19"/>
            </p:custDataLst>
          </p:nvPr>
        </p:nvGrpSpPr>
        <p:grpSpPr>
          <a:xfrm>
            <a:off x="7541260" y="5718826"/>
            <a:ext cx="1145540" cy="407337"/>
            <a:chOff x="7541260" y="5718826"/>
            <a:chExt cx="1145540" cy="407337"/>
          </a:xfrm>
        </p:grpSpPr>
        <p:sp>
          <p:nvSpPr>
            <p:cNvPr id="42" name="mmprod_ButtonShape106"/>
            <p:cNvSpPr/>
            <p:nvPr>
              <p:custDataLst>
                <p:tags r:id="rId20"/>
              </p:custDataLst>
            </p:nvPr>
          </p:nvSpPr>
          <p:spPr>
            <a:xfrm>
              <a:off x="754126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43" name="mmprod_ButtonText107"/>
            <p:cNvSpPr/>
            <p:nvPr>
              <p:custDataLst>
                <p:tags r:id="rId21"/>
              </p:custDataLst>
            </p:nvPr>
          </p:nvSpPr>
          <p:spPr>
            <a:xfrm>
              <a:off x="756666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B333C"/>
                  </a:solidFill>
                  <a:latin typeface="Arial"/>
                </a:rPr>
                <a:t>Clear</a:t>
              </a:r>
            </a:p>
          </p:txBody>
        </p:sp>
      </p:grpSp>
    </p:spTree>
    <p:custDataLst>
      <p:tags r:id="rId1"/>
    </p:custDataLst>
    <p:extLst>
      <p:ext uri="{BB962C8B-B14F-4D97-AF65-F5344CB8AC3E}">
        <p14:creationId xmlns:p14="http://schemas.microsoft.com/office/powerpoint/2010/main" val="41903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autoUpdateAnimBg="0"/>
      <p:bldP spid="33" grpId="0" animBg="1" autoUpdateAnimBg="0"/>
      <p:bldP spid="34" grpId="0" animBg="1" autoUpdateAnimBg="0"/>
      <p:bldP spid="35" grpId="0" animBg="1" autoUpdateAnimBg="0"/>
      <p:bldP spid="36" grpId="0" animBg="1" autoUpdateAnimBg="0"/>
      <p:bldP spid="37" grpId="0" animBg="1" autoUpdateAnimBg="0"/>
      <p:bldP spid="38"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custDataLst>
              <p:tags r:id="rId1"/>
            </p:custDataLst>
          </p:nvPr>
        </p:nvSpPr>
        <p:spPr>
          <a:xfrm>
            <a:off x="914400" y="1371600"/>
            <a:ext cx="7086600" cy="487362"/>
          </a:xfrm>
        </p:spPr>
        <p:txBody>
          <a:bodyPr/>
          <a:lstStyle/>
          <a:p>
            <a:r>
              <a:rPr lang="en-US" dirty="0"/>
              <a:t>Debrief: </a:t>
            </a:r>
            <a:r>
              <a:rPr lang="en-US" b="0" dirty="0"/>
              <a:t>Terms and Definitions</a:t>
            </a:r>
          </a:p>
        </p:txBody>
      </p:sp>
      <p:sp>
        <p:nvSpPr>
          <p:cNvPr id="24" name="Text Placeholder 23"/>
          <p:cNvSpPr>
            <a:spLocks noGrp="1"/>
          </p:cNvSpPr>
          <p:nvPr>
            <p:ph type="body" sz="quarter" idx="10"/>
            <p:custDataLst>
              <p:tags r:id="rId2"/>
            </p:custDataLst>
          </p:nvPr>
        </p:nvSpPr>
        <p:spPr>
          <a:xfrm>
            <a:off x="914400" y="1905000"/>
            <a:ext cx="7086600" cy="3886200"/>
          </a:xfrm>
        </p:spPr>
        <p:txBody>
          <a:bodyPr/>
          <a:lstStyle/>
          <a:p>
            <a:pPr marL="406400" indent="-342900">
              <a:buFont typeface="+mj-lt"/>
              <a:buAutoNum type="alphaUcPeriod"/>
            </a:pPr>
            <a:r>
              <a:rPr lang="en-US" dirty="0"/>
              <a:t>Network Accuracy: Relative to an established datum</a:t>
            </a:r>
          </a:p>
          <a:p>
            <a:pPr marL="406400" indent="-342900">
              <a:buFont typeface="+mj-lt"/>
              <a:buAutoNum type="alphaUcPeriod"/>
            </a:pPr>
            <a:r>
              <a:rPr lang="en-US" dirty="0"/>
              <a:t>Local Accuracy: Between nearby points within the point cloud</a:t>
            </a:r>
          </a:p>
          <a:p>
            <a:pPr marL="406400" indent="-342900">
              <a:buFont typeface="+mj-lt"/>
              <a:buAutoNum type="alphaUcPeriod"/>
            </a:pPr>
            <a:r>
              <a:rPr lang="en-US" dirty="0"/>
              <a:t>Density: Number of points per unit area</a:t>
            </a:r>
          </a:p>
        </p:txBody>
      </p:sp>
    </p:spTree>
    <p:extLst>
      <p:ext uri="{BB962C8B-B14F-4D97-AF65-F5344CB8AC3E}">
        <p14:creationId xmlns:p14="http://schemas.microsoft.com/office/powerpoint/2010/main" val="762931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57200" y="1154269"/>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z="1800" b="0" i="0" dirty="0">
                <a:latin typeface="Arial"/>
              </a:rPr>
              <a:t>Which of the following is an example of an application where local accuracy would be more important than network accuracy in scanning? </a:t>
            </a:r>
          </a:p>
        </p:txBody>
      </p:sp>
      <p:sp>
        <p:nvSpPr>
          <p:cNvPr id="28" name="mmprod_feedback_7000"/>
          <p:cNvSpPr/>
          <p:nvPr>
            <p:custDataLst>
              <p:tags r:id="rId3"/>
            </p:custDataLst>
          </p:nvPr>
        </p:nvSpPr>
        <p:spPr>
          <a:xfrm>
            <a:off x="868680" y="4542075"/>
            <a:ext cx="3291840" cy="102052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Correct. Advance to the next slide for a debrief. Select anywhere to continue.</a:t>
            </a:r>
          </a:p>
        </p:txBody>
      </p:sp>
      <p:sp>
        <p:nvSpPr>
          <p:cNvPr id="29" name="mmprod_feedback_7002"/>
          <p:cNvSpPr/>
          <p:nvPr>
            <p:custDataLst>
              <p:tags r:id="rId4"/>
            </p:custDataLst>
          </p:nvPr>
        </p:nvSpPr>
        <p:spPr>
          <a:xfrm>
            <a:off x="4983480" y="4542075"/>
            <a:ext cx="3291840" cy="102052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Incorrect. Advance to the next slide for a debrief. Select anywhere to continue.</a:t>
            </a:r>
          </a:p>
        </p:txBody>
      </p:sp>
      <p:sp>
        <p:nvSpPr>
          <p:cNvPr id="30" name="mmprod_feedback_7009"/>
          <p:cNvSpPr/>
          <p:nvPr>
            <p:custDataLst>
              <p:tags r:id="rId5"/>
            </p:custDataLst>
          </p:nvPr>
        </p:nvSpPr>
        <p:spPr>
          <a:xfrm>
            <a:off x="2514600" y="5334119"/>
            <a:ext cx="329184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answered this correctly!</a:t>
            </a:r>
          </a:p>
        </p:txBody>
      </p:sp>
      <p:sp>
        <p:nvSpPr>
          <p:cNvPr id="31" name="mmprod_feedback_7006"/>
          <p:cNvSpPr/>
          <p:nvPr>
            <p:custDataLst>
              <p:tags r:id="rId6"/>
            </p:custDataLst>
          </p:nvPr>
        </p:nvSpPr>
        <p:spPr>
          <a:xfrm>
            <a:off x="2514600" y="4994671"/>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dirty="0">
                <a:latin typeface="Arial"/>
              </a:rPr>
              <a:t>Your answer:</a:t>
            </a:r>
          </a:p>
        </p:txBody>
      </p:sp>
      <p:sp>
        <p:nvSpPr>
          <p:cNvPr id="32" name="mmprod_feedback_7010"/>
          <p:cNvSpPr/>
          <p:nvPr>
            <p:custDataLst>
              <p:tags r:id="rId7"/>
            </p:custDataLst>
          </p:nvPr>
        </p:nvSpPr>
        <p:spPr>
          <a:xfrm>
            <a:off x="2514600" y="5673566"/>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dirty="0">
                <a:latin typeface="Arial"/>
              </a:rPr>
              <a:t>The correct answer is:</a:t>
            </a:r>
          </a:p>
        </p:txBody>
      </p:sp>
      <p:sp>
        <p:nvSpPr>
          <p:cNvPr id="33" name="mmprod_feedback_7011"/>
          <p:cNvSpPr/>
          <p:nvPr>
            <p:custDataLst>
              <p:tags r:id="rId8"/>
            </p:custDataLst>
          </p:nvPr>
        </p:nvSpPr>
        <p:spPr>
          <a:xfrm>
            <a:off x="2514600" y="5334119"/>
            <a:ext cx="3291840" cy="76664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did not answer this question completely</a:t>
            </a:r>
          </a:p>
        </p:txBody>
      </p:sp>
      <p:sp>
        <p:nvSpPr>
          <p:cNvPr id="34" name="mmprod_feedback_7007"/>
          <p:cNvSpPr/>
          <p:nvPr>
            <p:custDataLst>
              <p:tags r:id="rId9"/>
            </p:custDataLst>
          </p:nvPr>
        </p:nvSpPr>
        <p:spPr>
          <a:xfrm>
            <a:off x="2679192" y="5663304"/>
            <a:ext cx="3291840" cy="813696"/>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have provided an incomplete answer. Select anywhere to try again.</a:t>
            </a:r>
          </a:p>
        </p:txBody>
      </p:sp>
      <p:grpSp>
        <p:nvGrpSpPr>
          <p:cNvPr id="37" name="mmprod_Button104"/>
          <p:cNvGrpSpPr/>
          <p:nvPr>
            <p:custDataLst>
              <p:tags r:id="rId10"/>
            </p:custDataLst>
          </p:nvPr>
        </p:nvGrpSpPr>
        <p:grpSpPr>
          <a:xfrm>
            <a:off x="6306820" y="5718826"/>
            <a:ext cx="1145540" cy="407337"/>
            <a:chOff x="6306820" y="5718826"/>
            <a:chExt cx="1145540" cy="407337"/>
          </a:xfrm>
        </p:grpSpPr>
        <p:sp>
          <p:nvSpPr>
            <p:cNvPr id="35" name="mmprod_ButtonShape104"/>
            <p:cNvSpPr/>
            <p:nvPr>
              <p:custDataLst>
                <p:tags r:id="rId34"/>
              </p:custDataLst>
            </p:nvPr>
          </p:nvSpPr>
          <p:spPr>
            <a:xfrm>
              <a:off x="630682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6" name="mmprod_ButtonText105"/>
            <p:cNvSpPr/>
            <p:nvPr>
              <p:custDataLst>
                <p:tags r:id="rId35"/>
              </p:custDataLst>
            </p:nvPr>
          </p:nvSpPr>
          <p:spPr>
            <a:xfrm>
              <a:off x="633222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B333C"/>
                  </a:solidFill>
                  <a:latin typeface="Arial"/>
                </a:rPr>
                <a:t>Submit</a:t>
              </a:r>
            </a:p>
          </p:txBody>
        </p:sp>
      </p:grpSp>
      <p:grpSp>
        <p:nvGrpSpPr>
          <p:cNvPr id="40" name="mmprod_Button106"/>
          <p:cNvGrpSpPr/>
          <p:nvPr>
            <p:custDataLst>
              <p:tags r:id="rId11"/>
            </p:custDataLst>
          </p:nvPr>
        </p:nvGrpSpPr>
        <p:grpSpPr>
          <a:xfrm>
            <a:off x="7541260" y="5718826"/>
            <a:ext cx="1145540" cy="407337"/>
            <a:chOff x="7541260" y="5718826"/>
            <a:chExt cx="1145540" cy="407337"/>
          </a:xfrm>
        </p:grpSpPr>
        <p:sp>
          <p:nvSpPr>
            <p:cNvPr id="38" name="mmprod_ButtonShape106"/>
            <p:cNvSpPr/>
            <p:nvPr>
              <p:custDataLst>
                <p:tags r:id="rId32"/>
              </p:custDataLst>
            </p:nvPr>
          </p:nvSpPr>
          <p:spPr>
            <a:xfrm>
              <a:off x="754126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9" name="mmprod_ButtonText107"/>
            <p:cNvSpPr/>
            <p:nvPr>
              <p:custDataLst>
                <p:tags r:id="rId33"/>
              </p:custDataLst>
            </p:nvPr>
          </p:nvSpPr>
          <p:spPr>
            <a:xfrm>
              <a:off x="756666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B333C"/>
                  </a:solidFill>
                  <a:latin typeface="Arial"/>
                </a:rPr>
                <a:t>Clear</a:t>
              </a:r>
            </a:p>
          </p:txBody>
        </p:sp>
      </p:grpSp>
      <p:grpSp>
        <p:nvGrpSpPr>
          <p:cNvPr id="42" name="mmprod_answer10324"/>
          <p:cNvGrpSpPr/>
          <p:nvPr>
            <p:custDataLst>
              <p:tags r:id="rId12"/>
            </p:custDataLst>
          </p:nvPr>
        </p:nvGrpSpPr>
        <p:grpSpPr>
          <a:xfrm>
            <a:off x="596900" y="2297269"/>
            <a:ext cx="5679440" cy="274320"/>
            <a:chOff x="596900" y="2297269"/>
            <a:chExt cx="5679440" cy="274320"/>
          </a:xfrm>
        </p:grpSpPr>
        <p:sp>
          <p:nvSpPr>
            <p:cNvPr id="4" name="mmprod_s2_1041"/>
            <p:cNvSpPr txBox="1"/>
            <p:nvPr>
              <p:custDataLst>
                <p:tags r:id="rId29"/>
              </p:custDataLst>
            </p:nvPr>
          </p:nvSpPr>
          <p:spPr>
            <a:xfrm>
              <a:off x="927100" y="2297269"/>
              <a:ext cx="3556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A) </a:t>
              </a:r>
            </a:p>
          </p:txBody>
        </p:sp>
        <p:sp>
          <p:nvSpPr>
            <p:cNvPr id="5" name="mmprod_s1_1021"/>
            <p:cNvSpPr txBox="1"/>
            <p:nvPr>
              <p:custDataLst>
                <p:tags r:id="rId30"/>
              </p:custDataLst>
            </p:nvPr>
          </p:nvSpPr>
          <p:spPr>
            <a:xfrm>
              <a:off x="1282700" y="2297269"/>
              <a:ext cx="49936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Determining the clearance under a bridge</a:t>
              </a:r>
            </a:p>
          </p:txBody>
        </p:sp>
        <p:pic>
          <p:nvPicPr>
            <p:cNvPr id="41" name="mmprod_answer_input10324"/>
            <p:cNvPicPr>
              <a:picLocks noChangeAspect="1"/>
            </p:cNvPicPr>
            <p:nvPr>
              <p:custDataLst>
                <p:tags r:id="rId31"/>
              </p:custDataLst>
            </p:nvPr>
          </p:nvPicPr>
          <p:blipFill>
            <a:blip r:embed="rId38" cstate="print">
              <a:extLst>
                <a:ext uri="{28A0092B-C50C-407E-A947-70E740481C1C}">
                  <a14:useLocalDpi xmlns:a14="http://schemas.microsoft.com/office/drawing/2010/main" val="0"/>
                </a:ext>
              </a:extLst>
            </a:blip>
            <a:stretch>
              <a:fillRect/>
            </a:stretch>
          </p:blipFill>
          <p:spPr>
            <a:xfrm>
              <a:off x="596900" y="2332168"/>
              <a:ext cx="205646" cy="204522"/>
            </a:xfrm>
            <a:prstGeom prst="rect">
              <a:avLst/>
            </a:prstGeom>
          </p:spPr>
        </p:pic>
      </p:grpSp>
      <p:grpSp>
        <p:nvGrpSpPr>
          <p:cNvPr id="44" name="mmprod_answer10326"/>
          <p:cNvGrpSpPr/>
          <p:nvPr>
            <p:custDataLst>
              <p:tags r:id="rId13"/>
            </p:custDataLst>
          </p:nvPr>
        </p:nvGrpSpPr>
        <p:grpSpPr>
          <a:xfrm>
            <a:off x="596900" y="2744309"/>
            <a:ext cx="5679440" cy="274320"/>
            <a:chOff x="596900" y="2744309"/>
            <a:chExt cx="5679440" cy="274320"/>
          </a:xfrm>
        </p:grpSpPr>
        <p:sp>
          <p:nvSpPr>
            <p:cNvPr id="9" name="mmprod_s2_1042"/>
            <p:cNvSpPr txBox="1"/>
            <p:nvPr>
              <p:custDataLst>
                <p:tags r:id="rId26"/>
              </p:custDataLst>
            </p:nvPr>
          </p:nvSpPr>
          <p:spPr>
            <a:xfrm>
              <a:off x="927100" y="2744309"/>
              <a:ext cx="3556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B) </a:t>
              </a:r>
            </a:p>
          </p:txBody>
        </p:sp>
        <p:sp>
          <p:nvSpPr>
            <p:cNvPr id="10" name="mmprod_s1_1022"/>
            <p:cNvSpPr txBox="1"/>
            <p:nvPr>
              <p:custDataLst>
                <p:tags r:id="rId27"/>
              </p:custDataLst>
            </p:nvPr>
          </p:nvSpPr>
          <p:spPr>
            <a:xfrm>
              <a:off x="1282700" y="2744309"/>
              <a:ext cx="49936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Performing change detection</a:t>
              </a:r>
            </a:p>
          </p:txBody>
        </p:sp>
        <p:pic>
          <p:nvPicPr>
            <p:cNvPr id="43" name="mmprod_answer_input10326"/>
            <p:cNvPicPr>
              <a:picLocks noChangeAspect="1"/>
            </p:cNvPicPr>
            <p:nvPr>
              <p:custDataLst>
                <p:tags r:id="rId28"/>
              </p:custDataLst>
            </p:nvPr>
          </p:nvPicPr>
          <p:blipFill>
            <a:blip r:embed="rId39" cstate="print">
              <a:extLst>
                <a:ext uri="{28A0092B-C50C-407E-A947-70E740481C1C}">
                  <a14:useLocalDpi xmlns:a14="http://schemas.microsoft.com/office/drawing/2010/main" val="0"/>
                </a:ext>
              </a:extLst>
            </a:blip>
            <a:stretch>
              <a:fillRect/>
            </a:stretch>
          </p:blipFill>
          <p:spPr>
            <a:xfrm>
              <a:off x="596900" y="2779208"/>
              <a:ext cx="205646" cy="204522"/>
            </a:xfrm>
            <a:prstGeom prst="rect">
              <a:avLst/>
            </a:prstGeom>
          </p:spPr>
        </p:pic>
      </p:grpSp>
      <p:grpSp>
        <p:nvGrpSpPr>
          <p:cNvPr id="46" name="mmprod_answer10328"/>
          <p:cNvGrpSpPr/>
          <p:nvPr>
            <p:custDataLst>
              <p:tags r:id="rId14"/>
            </p:custDataLst>
          </p:nvPr>
        </p:nvGrpSpPr>
        <p:grpSpPr>
          <a:xfrm>
            <a:off x="596900" y="3191349"/>
            <a:ext cx="5679440" cy="274320"/>
            <a:chOff x="596900" y="3191349"/>
            <a:chExt cx="5679440" cy="274320"/>
          </a:xfrm>
        </p:grpSpPr>
        <p:sp>
          <p:nvSpPr>
            <p:cNvPr id="14" name="mmprod_s2_1043"/>
            <p:cNvSpPr txBox="1"/>
            <p:nvPr>
              <p:custDataLst>
                <p:tags r:id="rId23"/>
              </p:custDataLst>
            </p:nvPr>
          </p:nvSpPr>
          <p:spPr>
            <a:xfrm>
              <a:off x="927100" y="3191349"/>
              <a:ext cx="3683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C) </a:t>
              </a:r>
            </a:p>
          </p:txBody>
        </p:sp>
        <p:sp>
          <p:nvSpPr>
            <p:cNvPr id="15" name="mmprod_s1_1023"/>
            <p:cNvSpPr txBox="1"/>
            <p:nvPr>
              <p:custDataLst>
                <p:tags r:id="rId24"/>
              </p:custDataLst>
            </p:nvPr>
          </p:nvSpPr>
          <p:spPr>
            <a:xfrm>
              <a:off x="1295400" y="3191349"/>
              <a:ext cx="49809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Inventory mapping</a:t>
              </a:r>
            </a:p>
          </p:txBody>
        </p:sp>
        <p:pic>
          <p:nvPicPr>
            <p:cNvPr id="45" name="mmprod_answer_input10328"/>
            <p:cNvPicPr>
              <a:picLocks noChangeAspect="1"/>
            </p:cNvPicPr>
            <p:nvPr>
              <p:custDataLst>
                <p:tags r:id="rId25"/>
              </p:custDataLst>
            </p:nvPr>
          </p:nvPicPr>
          <p:blipFill>
            <a:blip r:embed="rId39" cstate="print">
              <a:extLst>
                <a:ext uri="{28A0092B-C50C-407E-A947-70E740481C1C}">
                  <a14:useLocalDpi xmlns:a14="http://schemas.microsoft.com/office/drawing/2010/main" val="0"/>
                </a:ext>
              </a:extLst>
            </a:blip>
            <a:stretch>
              <a:fillRect/>
            </a:stretch>
          </p:blipFill>
          <p:spPr>
            <a:xfrm>
              <a:off x="596900" y="3226248"/>
              <a:ext cx="205646" cy="204522"/>
            </a:xfrm>
            <a:prstGeom prst="rect">
              <a:avLst/>
            </a:prstGeom>
          </p:spPr>
        </p:pic>
      </p:grpSp>
      <p:grpSp>
        <p:nvGrpSpPr>
          <p:cNvPr id="48" name="mmprod_answer10330"/>
          <p:cNvGrpSpPr/>
          <p:nvPr>
            <p:custDataLst>
              <p:tags r:id="rId15"/>
            </p:custDataLst>
          </p:nvPr>
        </p:nvGrpSpPr>
        <p:grpSpPr>
          <a:xfrm>
            <a:off x="596900" y="3638389"/>
            <a:ext cx="5679440" cy="274320"/>
            <a:chOff x="596900" y="3638389"/>
            <a:chExt cx="5679440" cy="274320"/>
          </a:xfrm>
        </p:grpSpPr>
        <p:sp>
          <p:nvSpPr>
            <p:cNvPr id="19" name="mmprod_s2_1044"/>
            <p:cNvSpPr txBox="1"/>
            <p:nvPr>
              <p:custDataLst>
                <p:tags r:id="rId20"/>
              </p:custDataLst>
            </p:nvPr>
          </p:nvSpPr>
          <p:spPr>
            <a:xfrm>
              <a:off x="927100" y="3638389"/>
              <a:ext cx="3683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D) </a:t>
              </a:r>
            </a:p>
          </p:txBody>
        </p:sp>
        <p:sp>
          <p:nvSpPr>
            <p:cNvPr id="20" name="mmprod_s1_1024"/>
            <p:cNvSpPr txBox="1"/>
            <p:nvPr>
              <p:custDataLst>
                <p:tags r:id="rId21"/>
              </p:custDataLst>
            </p:nvPr>
          </p:nvSpPr>
          <p:spPr>
            <a:xfrm>
              <a:off x="1295400" y="3638389"/>
              <a:ext cx="49809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Digital terrain modeling</a:t>
              </a:r>
            </a:p>
          </p:txBody>
        </p:sp>
        <p:pic>
          <p:nvPicPr>
            <p:cNvPr id="47" name="mmprod_answer_input10330"/>
            <p:cNvPicPr>
              <a:picLocks noChangeAspect="1"/>
            </p:cNvPicPr>
            <p:nvPr>
              <p:custDataLst>
                <p:tags r:id="rId22"/>
              </p:custDataLst>
            </p:nvPr>
          </p:nvPicPr>
          <p:blipFill>
            <a:blip r:embed="rId39" cstate="print">
              <a:extLst>
                <a:ext uri="{28A0092B-C50C-407E-A947-70E740481C1C}">
                  <a14:useLocalDpi xmlns:a14="http://schemas.microsoft.com/office/drawing/2010/main" val="0"/>
                </a:ext>
              </a:extLst>
            </a:blip>
            <a:stretch>
              <a:fillRect/>
            </a:stretch>
          </p:blipFill>
          <p:spPr>
            <a:xfrm>
              <a:off x="596900" y="3673288"/>
              <a:ext cx="205646" cy="204522"/>
            </a:xfrm>
            <a:prstGeom prst="rect">
              <a:avLst/>
            </a:prstGeom>
          </p:spPr>
        </p:pic>
      </p:grpSp>
      <p:grpSp>
        <p:nvGrpSpPr>
          <p:cNvPr id="50" name="mmprod_answer10332"/>
          <p:cNvGrpSpPr/>
          <p:nvPr>
            <p:custDataLst>
              <p:tags r:id="rId16"/>
            </p:custDataLst>
          </p:nvPr>
        </p:nvGrpSpPr>
        <p:grpSpPr>
          <a:xfrm>
            <a:off x="596900" y="4085429"/>
            <a:ext cx="5679440" cy="274320"/>
            <a:chOff x="596900" y="4085429"/>
            <a:chExt cx="5679440" cy="274320"/>
          </a:xfrm>
        </p:grpSpPr>
        <p:sp>
          <p:nvSpPr>
            <p:cNvPr id="24" name="mmprod_s2_1045"/>
            <p:cNvSpPr txBox="1"/>
            <p:nvPr>
              <p:custDataLst>
                <p:tags r:id="rId17"/>
              </p:custDataLst>
            </p:nvPr>
          </p:nvSpPr>
          <p:spPr>
            <a:xfrm>
              <a:off x="927100" y="4085429"/>
              <a:ext cx="3556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E) </a:t>
              </a:r>
            </a:p>
          </p:txBody>
        </p:sp>
        <p:sp>
          <p:nvSpPr>
            <p:cNvPr id="25" name="mmprod_s1_1025"/>
            <p:cNvSpPr txBox="1"/>
            <p:nvPr>
              <p:custDataLst>
                <p:tags r:id="rId18"/>
              </p:custDataLst>
            </p:nvPr>
          </p:nvSpPr>
          <p:spPr>
            <a:xfrm>
              <a:off x="1282700" y="4085429"/>
              <a:ext cx="499364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Land use/zoning</a:t>
              </a:r>
            </a:p>
          </p:txBody>
        </p:sp>
        <p:pic>
          <p:nvPicPr>
            <p:cNvPr id="49" name="mmprod_answer_input10332"/>
            <p:cNvPicPr>
              <a:picLocks noChangeAspect="1"/>
            </p:cNvPicPr>
            <p:nvPr>
              <p:custDataLst>
                <p:tags r:id="rId19"/>
              </p:custDataLst>
            </p:nvPr>
          </p:nvPicPr>
          <p:blipFill>
            <a:blip r:embed="rId39" cstate="print">
              <a:extLst>
                <a:ext uri="{28A0092B-C50C-407E-A947-70E740481C1C}">
                  <a14:useLocalDpi xmlns:a14="http://schemas.microsoft.com/office/drawing/2010/main" val="0"/>
                </a:ext>
              </a:extLst>
            </a:blip>
            <a:stretch>
              <a:fillRect/>
            </a:stretch>
          </p:blipFill>
          <p:spPr>
            <a:xfrm>
              <a:off x="596900" y="4120328"/>
              <a:ext cx="205646" cy="204522"/>
            </a:xfrm>
            <a:prstGeom prst="rect">
              <a:avLst/>
            </a:prstGeom>
          </p:spPr>
        </p:pic>
      </p:grpSp>
    </p:spTree>
    <p:custDataLst>
      <p:tags r:id="rId1"/>
    </p:custDataLst>
    <p:extLst>
      <p:ext uri="{BB962C8B-B14F-4D97-AF65-F5344CB8AC3E}">
        <p14:creationId xmlns:p14="http://schemas.microsoft.com/office/powerpoint/2010/main" val="28500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autoUpdateAnimBg="0"/>
      <p:bldP spid="29" grpId="0" animBg="1" autoUpdateAnimBg="0"/>
      <p:bldP spid="30" grpId="0" animBg="1" autoUpdateAnimBg="0"/>
      <p:bldP spid="31" grpId="0" animBg="1" autoUpdateAnimBg="0"/>
      <p:bldP spid="32" grpId="0" animBg="1" autoUpdateAnimBg="0"/>
      <p:bldP spid="33" grpId="0" animBg="1" autoUpdateAnimBg="0"/>
      <p:bldP spid="3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of landslide" descr="LiDAR point cloud image showing detailed surface morphology of an actively eroding coastline on a bluff adjacent to Highway 101 in Oregon.  Blue portions represent areas of accretion. Orange portions represent erosional areas.  " title="LiDAR Point Cloud Image of Actively Eroding Coastline"/>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3642099"/>
            <a:ext cx="6607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6"/>
          <p:cNvSpPr>
            <a:spLocks noGrp="1"/>
          </p:cNvSpPr>
          <p:nvPr>
            <p:ph sz="half" idx="1"/>
            <p:custDataLst>
              <p:tags r:id="rId1"/>
            </p:custDataLst>
          </p:nvPr>
        </p:nvSpPr>
        <p:spPr>
          <a:xfrm>
            <a:off x="914400" y="1813560"/>
            <a:ext cx="8077200" cy="1477328"/>
          </a:xfrm>
          <a:prstGeom prst="rect">
            <a:avLst/>
          </a:prstGeom>
          <a:solidFill>
            <a:schemeClr val="bg2"/>
          </a:solidFill>
        </p:spPr>
        <p:txBody>
          <a:bodyPr/>
          <a:lstStyle/>
          <a:p>
            <a:pPr>
              <a:defRPr/>
            </a:pPr>
            <a:r>
              <a:rPr lang="en-US" dirty="0"/>
              <a:t>Stationary scanning, using a stop-and-go approach, is useful along long coastal cliff sections. Its advantages over traditional methods of monitoring coastal erosion come from the density of the data points collected on the cliff faces. This allows for in-depth monitoring of accretion and excretion along the cliffs, as well as monitoring of large land mass movements. </a:t>
            </a:r>
          </a:p>
        </p:txBody>
      </p:sp>
      <p:sp>
        <p:nvSpPr>
          <p:cNvPr id="7" name="Title 5"/>
          <p:cNvSpPr>
            <a:spLocks noGrp="1"/>
          </p:cNvSpPr>
          <p:nvPr>
            <p:ph type="title"/>
            <p:custDataLst>
              <p:tags r:id="rId2"/>
            </p:custDataLst>
          </p:nvPr>
        </p:nvSpPr>
        <p:spPr>
          <a:xfrm>
            <a:off x="914400" y="1371600"/>
            <a:ext cx="8077200" cy="487362"/>
          </a:xfrm>
        </p:spPr>
        <p:txBody>
          <a:bodyPr/>
          <a:lstStyle/>
          <a:p>
            <a:pPr>
              <a:defRPr/>
            </a:pPr>
            <a:r>
              <a:rPr lang="en-US" dirty="0"/>
              <a:t>Research Applications: Coastal Erosion</a:t>
            </a:r>
          </a:p>
        </p:txBody>
      </p:sp>
    </p:spTree>
    <p:extLst>
      <p:ext uri="{BB962C8B-B14F-4D97-AF65-F5344CB8AC3E}">
        <p14:creationId xmlns:p14="http://schemas.microsoft.com/office/powerpoint/2010/main" val="3197894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custDataLst>
              <p:tags r:id="rId1"/>
            </p:custDataLst>
          </p:nvPr>
        </p:nvSpPr>
        <p:spPr>
          <a:xfrm>
            <a:off x="914400" y="1371600"/>
            <a:ext cx="7086600" cy="914400"/>
          </a:xfrm>
        </p:spPr>
        <p:txBody>
          <a:bodyPr/>
          <a:lstStyle/>
          <a:p>
            <a:r>
              <a:rPr lang="en-US" dirty="0"/>
              <a:t>Debrief:</a:t>
            </a:r>
            <a:r>
              <a:rPr lang="en-US" b="0" dirty="0"/>
              <a:t> Which of the following is an example of an application where local accuracy would be more important than network accuracy in scanning? </a:t>
            </a:r>
            <a:br>
              <a:rPr lang="en-US" b="0" dirty="0"/>
            </a:br>
            <a:endParaRPr lang="en-US" dirty="0"/>
          </a:p>
        </p:txBody>
      </p:sp>
      <p:sp>
        <p:nvSpPr>
          <p:cNvPr id="26" name="Text Placeholder 25"/>
          <p:cNvSpPr>
            <a:spLocks noGrp="1"/>
          </p:cNvSpPr>
          <p:nvPr>
            <p:ph type="body" sz="quarter" idx="10"/>
            <p:custDataLst>
              <p:tags r:id="rId2"/>
            </p:custDataLst>
          </p:nvPr>
        </p:nvSpPr>
        <p:spPr>
          <a:xfrm>
            <a:off x="914400" y="2438400"/>
            <a:ext cx="7086600" cy="2819400"/>
          </a:xfrm>
        </p:spPr>
        <p:txBody>
          <a:bodyPr/>
          <a:lstStyle/>
          <a:p>
            <a:pPr marL="406400" indent="-342900">
              <a:buFont typeface="+mj-lt"/>
              <a:buAutoNum type="alphaUcPeriod"/>
            </a:pPr>
            <a:r>
              <a:rPr lang="en-US" b="1" dirty="0">
                <a:latin typeface="Arial"/>
              </a:rPr>
              <a:t>[correct]</a:t>
            </a:r>
            <a:r>
              <a:rPr lang="en-US" dirty="0">
                <a:latin typeface="Arial"/>
              </a:rPr>
              <a:t> Determining the clearance under a bridge</a:t>
            </a:r>
          </a:p>
          <a:p>
            <a:pPr marL="406400" indent="-342900">
              <a:buFont typeface="+mj-lt"/>
              <a:buAutoNum type="alphaUcPeriod"/>
            </a:pPr>
            <a:r>
              <a:rPr lang="en-US" b="1" dirty="0">
                <a:latin typeface="Arial"/>
              </a:rPr>
              <a:t>[incorrect] </a:t>
            </a:r>
            <a:r>
              <a:rPr lang="en-US" dirty="0">
                <a:latin typeface="Arial"/>
              </a:rPr>
              <a:t>Performing change detection</a:t>
            </a:r>
          </a:p>
          <a:p>
            <a:pPr marL="406400" indent="-342900">
              <a:buFont typeface="+mj-lt"/>
              <a:buAutoNum type="alphaUcPeriod"/>
            </a:pPr>
            <a:r>
              <a:rPr lang="en-US" b="1" dirty="0">
                <a:latin typeface="Arial"/>
              </a:rPr>
              <a:t>[incorrect] </a:t>
            </a:r>
            <a:r>
              <a:rPr lang="en-US" dirty="0">
                <a:latin typeface="Arial"/>
              </a:rPr>
              <a:t>Inventory mapping</a:t>
            </a:r>
          </a:p>
          <a:p>
            <a:pPr marL="406400" indent="-342900">
              <a:buFont typeface="+mj-lt"/>
              <a:buAutoNum type="alphaUcPeriod"/>
            </a:pPr>
            <a:r>
              <a:rPr lang="en-US" b="1" dirty="0">
                <a:latin typeface="Arial"/>
              </a:rPr>
              <a:t>[incorrect] </a:t>
            </a:r>
            <a:r>
              <a:rPr lang="en-US" dirty="0">
                <a:latin typeface="Arial"/>
              </a:rPr>
              <a:t>Digital terrain modeling</a:t>
            </a:r>
          </a:p>
          <a:p>
            <a:pPr marL="406400" indent="-342900">
              <a:buFont typeface="+mj-lt"/>
              <a:buAutoNum type="alphaUcPeriod"/>
            </a:pPr>
            <a:r>
              <a:rPr lang="en-US" b="1" dirty="0">
                <a:latin typeface="Arial"/>
              </a:rPr>
              <a:t>[incorrect]</a:t>
            </a:r>
            <a:r>
              <a:rPr lang="en-US" dirty="0">
                <a:latin typeface="Arial"/>
              </a:rPr>
              <a:t> Land use/zoning</a:t>
            </a:r>
          </a:p>
        </p:txBody>
      </p:sp>
    </p:spTree>
    <p:extLst>
      <p:ext uri="{BB962C8B-B14F-4D97-AF65-F5344CB8AC3E}">
        <p14:creationId xmlns:p14="http://schemas.microsoft.com/office/powerpoint/2010/main" val="2374824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431800" y="838200"/>
            <a:ext cx="8229600" cy="1143000"/>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sz="1800" b="0" i="0" dirty="0">
                <a:latin typeface="Arial"/>
              </a:rPr>
              <a:t>Which of the following should be part of a cost benefit analysis when determining if MLS is right for a project? (Select all that apply.)</a:t>
            </a:r>
          </a:p>
        </p:txBody>
      </p:sp>
      <p:sp>
        <p:nvSpPr>
          <p:cNvPr id="23" name="mmprod_feedback_7000"/>
          <p:cNvSpPr/>
          <p:nvPr>
            <p:custDataLst>
              <p:tags r:id="rId3"/>
            </p:custDataLst>
          </p:nvPr>
        </p:nvSpPr>
        <p:spPr>
          <a:xfrm>
            <a:off x="868680" y="4542075"/>
            <a:ext cx="3291840" cy="956636"/>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Correct. Advance to the next slide for a debrief. Select anywhere to continue.</a:t>
            </a:r>
          </a:p>
        </p:txBody>
      </p:sp>
      <p:sp>
        <p:nvSpPr>
          <p:cNvPr id="24" name="mmprod_feedback_7002"/>
          <p:cNvSpPr/>
          <p:nvPr>
            <p:custDataLst>
              <p:tags r:id="rId4"/>
            </p:custDataLst>
          </p:nvPr>
        </p:nvSpPr>
        <p:spPr>
          <a:xfrm>
            <a:off x="4983480" y="4542075"/>
            <a:ext cx="3291840" cy="956636"/>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Incorrect. Advance to the next slide for a debrief. Select anywhere to continue.</a:t>
            </a:r>
          </a:p>
        </p:txBody>
      </p:sp>
      <p:sp>
        <p:nvSpPr>
          <p:cNvPr id="25" name="mmprod_feedback_7009"/>
          <p:cNvSpPr/>
          <p:nvPr>
            <p:custDataLst>
              <p:tags r:id="rId5"/>
            </p:custDataLst>
          </p:nvPr>
        </p:nvSpPr>
        <p:spPr>
          <a:xfrm>
            <a:off x="2514600" y="5334119"/>
            <a:ext cx="329184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answered this correctly!</a:t>
            </a:r>
          </a:p>
        </p:txBody>
      </p:sp>
      <p:sp>
        <p:nvSpPr>
          <p:cNvPr id="26" name="mmprod_feedback_7006"/>
          <p:cNvSpPr/>
          <p:nvPr>
            <p:custDataLst>
              <p:tags r:id="rId6"/>
            </p:custDataLst>
          </p:nvPr>
        </p:nvSpPr>
        <p:spPr>
          <a:xfrm>
            <a:off x="2514600" y="4994671"/>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dirty="0">
                <a:latin typeface="Arial"/>
              </a:rPr>
              <a:t>Your answer:</a:t>
            </a:r>
          </a:p>
        </p:txBody>
      </p:sp>
      <p:sp>
        <p:nvSpPr>
          <p:cNvPr id="27" name="mmprod_feedback_7010"/>
          <p:cNvSpPr/>
          <p:nvPr>
            <p:custDataLst>
              <p:tags r:id="rId7"/>
            </p:custDataLst>
          </p:nvPr>
        </p:nvSpPr>
        <p:spPr>
          <a:xfrm>
            <a:off x="2514600" y="5673566"/>
            <a:ext cx="6583680" cy="678895"/>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US" dirty="0">
                <a:latin typeface="Arial"/>
              </a:rPr>
              <a:t>The correct answer is:</a:t>
            </a:r>
          </a:p>
        </p:txBody>
      </p:sp>
      <p:sp>
        <p:nvSpPr>
          <p:cNvPr id="28" name="mmprod_feedback_7011"/>
          <p:cNvSpPr/>
          <p:nvPr>
            <p:custDataLst>
              <p:tags r:id="rId8"/>
            </p:custDataLst>
          </p:nvPr>
        </p:nvSpPr>
        <p:spPr>
          <a:xfrm>
            <a:off x="2514600" y="5334119"/>
            <a:ext cx="3291840" cy="792044"/>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did not answer this question completely</a:t>
            </a:r>
          </a:p>
        </p:txBody>
      </p:sp>
      <p:sp>
        <p:nvSpPr>
          <p:cNvPr id="29" name="mmprod_feedback_7004"/>
          <p:cNvSpPr/>
          <p:nvPr>
            <p:custDataLst>
              <p:tags r:id="rId9"/>
            </p:custDataLst>
          </p:nvPr>
        </p:nvSpPr>
        <p:spPr>
          <a:xfrm>
            <a:off x="2596896" y="5498711"/>
            <a:ext cx="3291840" cy="853750"/>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Incorrect. Select anywhere to try again.</a:t>
            </a:r>
          </a:p>
        </p:txBody>
      </p:sp>
      <p:sp>
        <p:nvSpPr>
          <p:cNvPr id="30" name="mmprod_feedback_7007"/>
          <p:cNvSpPr/>
          <p:nvPr>
            <p:custDataLst>
              <p:tags r:id="rId10"/>
            </p:custDataLst>
          </p:nvPr>
        </p:nvSpPr>
        <p:spPr>
          <a:xfrm>
            <a:off x="2679192" y="5663304"/>
            <a:ext cx="3291840" cy="889896"/>
          </a:xfrm>
          <a:prstGeom prst="rect">
            <a:avLst/>
          </a:prstGeom>
          <a:ln w="12700"/>
          <a:effectLst>
            <a:outerShdw blurRad="63500" dist="71842" dir="2700013" rotWithShape="0">
              <a:scrgbClr r="0" g="0" b="0"/>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latin typeface="Arial"/>
              </a:rPr>
              <a:t>You have provided an incomplete answer. Select anywhere to try again.</a:t>
            </a:r>
          </a:p>
        </p:txBody>
      </p:sp>
      <p:grpSp>
        <p:nvGrpSpPr>
          <p:cNvPr id="33" name="mmprod_Button104"/>
          <p:cNvGrpSpPr/>
          <p:nvPr>
            <p:custDataLst>
              <p:tags r:id="rId11"/>
            </p:custDataLst>
          </p:nvPr>
        </p:nvGrpSpPr>
        <p:grpSpPr>
          <a:xfrm>
            <a:off x="6306820" y="5718826"/>
            <a:ext cx="1145540" cy="407337"/>
            <a:chOff x="6306820" y="5718826"/>
            <a:chExt cx="1145540" cy="407337"/>
          </a:xfrm>
        </p:grpSpPr>
        <p:sp>
          <p:nvSpPr>
            <p:cNvPr id="31" name="mmprod_ButtonShape104"/>
            <p:cNvSpPr/>
            <p:nvPr>
              <p:custDataLst>
                <p:tags r:id="rId31"/>
              </p:custDataLst>
            </p:nvPr>
          </p:nvSpPr>
          <p:spPr>
            <a:xfrm>
              <a:off x="630682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2" name="mmprod_ButtonText105"/>
            <p:cNvSpPr/>
            <p:nvPr>
              <p:custDataLst>
                <p:tags r:id="rId32"/>
              </p:custDataLst>
            </p:nvPr>
          </p:nvSpPr>
          <p:spPr>
            <a:xfrm>
              <a:off x="633222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B333C"/>
                  </a:solidFill>
                  <a:latin typeface="Arial"/>
                </a:rPr>
                <a:t>Submit</a:t>
              </a:r>
            </a:p>
          </p:txBody>
        </p:sp>
      </p:grpSp>
      <p:grpSp>
        <p:nvGrpSpPr>
          <p:cNvPr id="36" name="mmprod_Button106"/>
          <p:cNvGrpSpPr/>
          <p:nvPr>
            <p:custDataLst>
              <p:tags r:id="rId12"/>
            </p:custDataLst>
          </p:nvPr>
        </p:nvGrpSpPr>
        <p:grpSpPr>
          <a:xfrm>
            <a:off x="7541260" y="5718826"/>
            <a:ext cx="1145540" cy="407337"/>
            <a:chOff x="7541260" y="5718826"/>
            <a:chExt cx="1145540" cy="407337"/>
          </a:xfrm>
        </p:grpSpPr>
        <p:sp>
          <p:nvSpPr>
            <p:cNvPr id="34" name="mmprod_ButtonShape106"/>
            <p:cNvSpPr/>
            <p:nvPr>
              <p:custDataLst>
                <p:tags r:id="rId29"/>
              </p:custDataLst>
            </p:nvPr>
          </p:nvSpPr>
          <p:spPr>
            <a:xfrm>
              <a:off x="7541260" y="5718826"/>
              <a:ext cx="1145540" cy="407337"/>
            </a:xfrm>
            <a:prstGeom prst="roundRect">
              <a:avLst/>
            </a:prstGeom>
            <a:solidFill>
              <a:schemeClr val="accent1"/>
            </a:solidFill>
            <a:ln w="1587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35" name="mmprod_ButtonText107"/>
            <p:cNvSpPr/>
            <p:nvPr>
              <p:custDataLst>
                <p:tags r:id="rId30"/>
              </p:custDataLst>
            </p:nvPr>
          </p:nvSpPr>
          <p:spPr>
            <a:xfrm>
              <a:off x="7566660" y="5744226"/>
              <a:ext cx="1094740" cy="356537"/>
            </a:xfrm>
            <a:prstGeom prst="roundRect">
              <a:avLst/>
            </a:prstGeom>
            <a:solidFill>
              <a:schemeClr val="accent1"/>
            </a:solidFill>
            <a:ln w="15875" cap="flat" cmpd="sng" algn="ctr">
              <a:solidFill>
                <a:schemeClr val="accent1">
                  <a:shade val="50000"/>
                </a:schemeClr>
              </a:solidFill>
              <a:prstDash val="solid"/>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solidFill>
                    <a:srgbClr val="2B333C"/>
                  </a:solidFill>
                  <a:latin typeface="Arial"/>
                </a:rPr>
                <a:t>Clear</a:t>
              </a:r>
            </a:p>
          </p:txBody>
        </p:sp>
      </p:grpSp>
      <p:grpSp>
        <p:nvGrpSpPr>
          <p:cNvPr id="38" name="mmprod_answer10338"/>
          <p:cNvGrpSpPr/>
          <p:nvPr>
            <p:custDataLst>
              <p:tags r:id="rId13"/>
            </p:custDataLst>
          </p:nvPr>
        </p:nvGrpSpPr>
        <p:grpSpPr>
          <a:xfrm>
            <a:off x="596900" y="1859280"/>
            <a:ext cx="5679440" cy="548640"/>
            <a:chOff x="596900" y="1645920"/>
            <a:chExt cx="5679440" cy="548640"/>
          </a:xfrm>
        </p:grpSpPr>
        <p:sp>
          <p:nvSpPr>
            <p:cNvPr id="4" name="mmprod_s2_1041"/>
            <p:cNvSpPr txBox="1"/>
            <p:nvPr>
              <p:custDataLst>
                <p:tags r:id="rId26"/>
              </p:custDataLst>
            </p:nvPr>
          </p:nvSpPr>
          <p:spPr>
            <a:xfrm>
              <a:off x="927100" y="1645920"/>
              <a:ext cx="3556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A) </a:t>
              </a:r>
            </a:p>
          </p:txBody>
        </p:sp>
        <p:sp>
          <p:nvSpPr>
            <p:cNvPr id="5" name="mmprod_s1_1021"/>
            <p:cNvSpPr txBox="1"/>
            <p:nvPr>
              <p:custDataLst>
                <p:tags r:id="rId27"/>
              </p:custDataLst>
            </p:nvPr>
          </p:nvSpPr>
          <p:spPr>
            <a:xfrm>
              <a:off x="1282700" y="1645920"/>
              <a:ext cx="49936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Accounting for all potential users of the data during its lifespan</a:t>
              </a:r>
            </a:p>
          </p:txBody>
        </p:sp>
        <p:pic>
          <p:nvPicPr>
            <p:cNvPr id="37" name="mmprod_answer_input10338"/>
            <p:cNvPicPr>
              <a:picLocks noChangeAspect="1"/>
            </p:cNvPicPr>
            <p:nvPr>
              <p:custDataLst>
                <p:tags r:id="rId28"/>
              </p:custDataLst>
            </p:nvPr>
          </p:nvPicPr>
          <p:blipFill>
            <a:blip r:embed="rId35" cstate="print">
              <a:extLst>
                <a:ext uri="{28A0092B-C50C-407E-A947-70E740481C1C}">
                  <a14:useLocalDpi xmlns:a14="http://schemas.microsoft.com/office/drawing/2010/main" val="0"/>
                </a:ext>
              </a:extLst>
            </a:blip>
            <a:stretch>
              <a:fillRect/>
            </a:stretch>
          </p:blipFill>
          <p:spPr>
            <a:xfrm>
              <a:off x="596900" y="1680819"/>
              <a:ext cx="205646" cy="204522"/>
            </a:xfrm>
            <a:prstGeom prst="rect">
              <a:avLst/>
            </a:prstGeom>
          </p:spPr>
        </p:pic>
      </p:grpSp>
      <p:grpSp>
        <p:nvGrpSpPr>
          <p:cNvPr id="40" name="mmprod_answer10340"/>
          <p:cNvGrpSpPr/>
          <p:nvPr>
            <p:custDataLst>
              <p:tags r:id="rId14"/>
            </p:custDataLst>
          </p:nvPr>
        </p:nvGrpSpPr>
        <p:grpSpPr>
          <a:xfrm>
            <a:off x="596900" y="2580640"/>
            <a:ext cx="5679440" cy="548640"/>
            <a:chOff x="596900" y="2367280"/>
            <a:chExt cx="5679440" cy="548640"/>
          </a:xfrm>
        </p:grpSpPr>
        <p:sp>
          <p:nvSpPr>
            <p:cNvPr id="9" name="mmprod_s2_1042"/>
            <p:cNvSpPr txBox="1"/>
            <p:nvPr>
              <p:custDataLst>
                <p:tags r:id="rId23"/>
              </p:custDataLst>
            </p:nvPr>
          </p:nvSpPr>
          <p:spPr>
            <a:xfrm>
              <a:off x="927100" y="2367280"/>
              <a:ext cx="3556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B) </a:t>
              </a:r>
            </a:p>
          </p:txBody>
        </p:sp>
        <p:sp>
          <p:nvSpPr>
            <p:cNvPr id="10" name="mmprod_s1_1022"/>
            <p:cNvSpPr txBox="1"/>
            <p:nvPr>
              <p:custDataLst>
                <p:tags r:id="rId24"/>
              </p:custDataLst>
            </p:nvPr>
          </p:nvSpPr>
          <p:spPr>
            <a:xfrm>
              <a:off x="1282700" y="2367280"/>
              <a:ext cx="49936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Considering additional data that can be acquired from the same collection platform</a:t>
              </a:r>
            </a:p>
          </p:txBody>
        </p:sp>
        <p:pic>
          <p:nvPicPr>
            <p:cNvPr id="39" name="mmprod_answer_input10340"/>
            <p:cNvPicPr>
              <a:picLocks noChangeAspect="1"/>
            </p:cNvPicPr>
            <p:nvPr>
              <p:custDataLst>
                <p:tags r:id="rId25"/>
              </p:custDataLst>
            </p:nvPr>
          </p:nvPicPr>
          <p:blipFill>
            <a:blip r:embed="rId35" cstate="print">
              <a:extLst>
                <a:ext uri="{28A0092B-C50C-407E-A947-70E740481C1C}">
                  <a14:useLocalDpi xmlns:a14="http://schemas.microsoft.com/office/drawing/2010/main" val="0"/>
                </a:ext>
              </a:extLst>
            </a:blip>
            <a:stretch>
              <a:fillRect/>
            </a:stretch>
          </p:blipFill>
          <p:spPr>
            <a:xfrm>
              <a:off x="596900" y="2402179"/>
              <a:ext cx="205646" cy="204522"/>
            </a:xfrm>
            <a:prstGeom prst="rect">
              <a:avLst/>
            </a:prstGeom>
          </p:spPr>
        </p:pic>
      </p:grpSp>
      <p:grpSp>
        <p:nvGrpSpPr>
          <p:cNvPr id="42" name="mmprod_answer10342"/>
          <p:cNvGrpSpPr/>
          <p:nvPr>
            <p:custDataLst>
              <p:tags r:id="rId15"/>
            </p:custDataLst>
          </p:nvPr>
        </p:nvGrpSpPr>
        <p:grpSpPr>
          <a:xfrm>
            <a:off x="596900" y="3302000"/>
            <a:ext cx="5679440" cy="548640"/>
            <a:chOff x="596900" y="3088640"/>
            <a:chExt cx="5679440" cy="548640"/>
          </a:xfrm>
        </p:grpSpPr>
        <p:sp>
          <p:nvSpPr>
            <p:cNvPr id="14" name="mmprod_s2_1043"/>
            <p:cNvSpPr txBox="1"/>
            <p:nvPr>
              <p:custDataLst>
                <p:tags r:id="rId20"/>
              </p:custDataLst>
            </p:nvPr>
          </p:nvSpPr>
          <p:spPr>
            <a:xfrm>
              <a:off x="927100" y="3088640"/>
              <a:ext cx="3683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C) </a:t>
              </a:r>
            </a:p>
          </p:txBody>
        </p:sp>
        <p:sp>
          <p:nvSpPr>
            <p:cNvPr id="15" name="mmprod_s1_1023"/>
            <p:cNvSpPr txBox="1"/>
            <p:nvPr>
              <p:custDataLst>
                <p:tags r:id="rId21"/>
              </p:custDataLst>
            </p:nvPr>
          </p:nvSpPr>
          <p:spPr>
            <a:xfrm>
              <a:off x="1295400" y="3088640"/>
              <a:ext cx="49809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Determining what workflows would need to be improved or updated</a:t>
              </a:r>
            </a:p>
          </p:txBody>
        </p:sp>
        <p:pic>
          <p:nvPicPr>
            <p:cNvPr id="41" name="mmprod_answer_input10342"/>
            <p:cNvPicPr>
              <a:picLocks noChangeAspect="1"/>
            </p:cNvPicPr>
            <p:nvPr>
              <p:custDataLst>
                <p:tags r:id="rId22"/>
              </p:custDataLst>
            </p:nvPr>
          </p:nvPicPr>
          <p:blipFill>
            <a:blip r:embed="rId35" cstate="print">
              <a:extLst>
                <a:ext uri="{28A0092B-C50C-407E-A947-70E740481C1C}">
                  <a14:useLocalDpi xmlns:a14="http://schemas.microsoft.com/office/drawing/2010/main" val="0"/>
                </a:ext>
              </a:extLst>
            </a:blip>
            <a:stretch>
              <a:fillRect/>
            </a:stretch>
          </p:blipFill>
          <p:spPr>
            <a:xfrm>
              <a:off x="596900" y="3123539"/>
              <a:ext cx="205646" cy="204522"/>
            </a:xfrm>
            <a:prstGeom prst="rect">
              <a:avLst/>
            </a:prstGeom>
          </p:spPr>
        </p:pic>
      </p:grpSp>
      <p:grpSp>
        <p:nvGrpSpPr>
          <p:cNvPr id="44" name="mmprod_answer10344"/>
          <p:cNvGrpSpPr/>
          <p:nvPr>
            <p:custDataLst>
              <p:tags r:id="rId16"/>
            </p:custDataLst>
          </p:nvPr>
        </p:nvGrpSpPr>
        <p:grpSpPr>
          <a:xfrm>
            <a:off x="596900" y="4023360"/>
            <a:ext cx="5679440" cy="548640"/>
            <a:chOff x="596900" y="3810000"/>
            <a:chExt cx="5679440" cy="548640"/>
          </a:xfrm>
        </p:grpSpPr>
        <p:sp>
          <p:nvSpPr>
            <p:cNvPr id="19" name="mmprod_s2_1044"/>
            <p:cNvSpPr txBox="1"/>
            <p:nvPr>
              <p:custDataLst>
                <p:tags r:id="rId17"/>
              </p:custDataLst>
            </p:nvPr>
          </p:nvSpPr>
          <p:spPr>
            <a:xfrm>
              <a:off x="927100" y="3810000"/>
              <a:ext cx="368300" cy="27432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dirty="0">
                  <a:latin typeface="Arial"/>
                </a:rPr>
                <a:t>D) </a:t>
              </a:r>
            </a:p>
          </p:txBody>
        </p:sp>
        <p:sp>
          <p:nvSpPr>
            <p:cNvPr id="20" name="mmprod_s1_1024"/>
            <p:cNvSpPr txBox="1"/>
            <p:nvPr>
              <p:custDataLst>
                <p:tags r:id="rId18"/>
              </p:custDataLst>
            </p:nvPr>
          </p:nvSpPr>
          <p:spPr>
            <a:xfrm>
              <a:off x="1295400" y="3810000"/>
              <a:ext cx="4980940" cy="54864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dirty="0">
                  <a:latin typeface="Arial"/>
                </a:rPr>
                <a:t>Estimating the workload needed to perform quality control and certification</a:t>
              </a:r>
            </a:p>
          </p:txBody>
        </p:sp>
        <p:pic>
          <p:nvPicPr>
            <p:cNvPr id="43" name="mmprod_answer_input10344"/>
            <p:cNvPicPr>
              <a:picLocks noChangeAspect="1"/>
            </p:cNvPicPr>
            <p:nvPr>
              <p:custDataLst>
                <p:tags r:id="rId19"/>
              </p:custDataLst>
            </p:nvPr>
          </p:nvPicPr>
          <p:blipFill>
            <a:blip r:embed="rId35" cstate="print">
              <a:extLst>
                <a:ext uri="{28A0092B-C50C-407E-A947-70E740481C1C}">
                  <a14:useLocalDpi xmlns:a14="http://schemas.microsoft.com/office/drawing/2010/main" val="0"/>
                </a:ext>
              </a:extLst>
            </a:blip>
            <a:stretch>
              <a:fillRect/>
            </a:stretch>
          </p:blipFill>
          <p:spPr>
            <a:xfrm>
              <a:off x="596900" y="3844899"/>
              <a:ext cx="205646" cy="204522"/>
            </a:xfrm>
            <a:prstGeom prst="rect">
              <a:avLst/>
            </a:prstGeom>
          </p:spPr>
        </p:pic>
      </p:grpSp>
    </p:spTree>
    <p:custDataLst>
      <p:tags r:id="rId1"/>
    </p:custDataLst>
    <p:extLst>
      <p:ext uri="{BB962C8B-B14F-4D97-AF65-F5344CB8AC3E}">
        <p14:creationId xmlns:p14="http://schemas.microsoft.com/office/powerpoint/2010/main" val="287199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4" grpId="0" animBg="1" autoUpdateAnimBg="0"/>
      <p:bldP spid="25" grpId="0" animBg="1" autoUpdateAnimBg="0"/>
      <p:bldP spid="26" grpId="0" animBg="1" autoUpdateAnimBg="0"/>
      <p:bldP spid="27" grpId="0" animBg="1" autoUpdateAnimBg="0"/>
      <p:bldP spid="28" grpId="0" animBg="1" autoUpdateAnimBg="0"/>
      <p:bldP spid="29" grpId="0" animBg="1" autoUpdateAnimBg="0"/>
      <p:bldP spid="30"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914400" y="1371600"/>
            <a:ext cx="7086600" cy="914400"/>
          </a:xfrm>
        </p:spPr>
        <p:txBody>
          <a:bodyPr/>
          <a:lstStyle/>
          <a:p>
            <a:r>
              <a:rPr lang="en-US" dirty="0"/>
              <a:t>Debrief: </a:t>
            </a:r>
            <a:r>
              <a:rPr lang="en-US" b="0" dirty="0"/>
              <a:t>Which of the following should be part of a cost benefit analysis when determining if MLS is right for a project? (Select all that apply.)</a:t>
            </a:r>
            <a:endParaRPr lang="en-US" dirty="0"/>
          </a:p>
        </p:txBody>
      </p:sp>
      <p:sp>
        <p:nvSpPr>
          <p:cNvPr id="4" name="Text Placeholder 3"/>
          <p:cNvSpPr>
            <a:spLocks noGrp="1"/>
          </p:cNvSpPr>
          <p:nvPr>
            <p:ph type="body" sz="quarter" idx="10"/>
            <p:custDataLst>
              <p:tags r:id="rId2"/>
            </p:custDataLst>
          </p:nvPr>
        </p:nvSpPr>
        <p:spPr>
          <a:xfrm>
            <a:off x="914400" y="2438400"/>
            <a:ext cx="7086600" cy="3352800"/>
          </a:xfrm>
        </p:spPr>
        <p:txBody>
          <a:bodyPr/>
          <a:lstStyle/>
          <a:p>
            <a:pPr marL="406400" indent="-342900">
              <a:buFont typeface="+mj-lt"/>
              <a:buAutoNum type="alphaUcPeriod"/>
            </a:pPr>
            <a:r>
              <a:rPr lang="en-US" b="1" dirty="0">
                <a:latin typeface="Arial"/>
              </a:rPr>
              <a:t>[correct]</a:t>
            </a:r>
            <a:r>
              <a:rPr lang="en-US" dirty="0">
                <a:latin typeface="Arial"/>
              </a:rPr>
              <a:t> Accounting for all potential users of the data during its lifespan</a:t>
            </a:r>
          </a:p>
          <a:p>
            <a:pPr marL="406400" indent="-342900">
              <a:buFont typeface="+mj-lt"/>
              <a:buAutoNum type="alphaUcPeriod"/>
            </a:pPr>
            <a:r>
              <a:rPr lang="en-US" b="1" dirty="0">
                <a:latin typeface="Arial"/>
              </a:rPr>
              <a:t>[correct]</a:t>
            </a:r>
            <a:r>
              <a:rPr lang="en-US" dirty="0">
                <a:latin typeface="Arial"/>
              </a:rPr>
              <a:t> Considering additional data that can be acquired from the same collection platform</a:t>
            </a:r>
          </a:p>
          <a:p>
            <a:pPr marL="406400" indent="-342900">
              <a:buFont typeface="+mj-lt"/>
              <a:buAutoNum type="alphaUcPeriod"/>
            </a:pPr>
            <a:r>
              <a:rPr lang="en-US" b="1" dirty="0">
                <a:latin typeface="Arial"/>
              </a:rPr>
              <a:t>[correct]</a:t>
            </a:r>
            <a:r>
              <a:rPr lang="en-US" dirty="0">
                <a:latin typeface="Arial"/>
              </a:rPr>
              <a:t> Determining what workflows would need to be improved or updated</a:t>
            </a:r>
          </a:p>
          <a:p>
            <a:pPr marL="406400" indent="-342900">
              <a:buFont typeface="+mj-lt"/>
              <a:buAutoNum type="alphaUcPeriod"/>
            </a:pPr>
            <a:r>
              <a:rPr lang="en-US" b="1" dirty="0">
                <a:latin typeface="Arial"/>
              </a:rPr>
              <a:t>[correct]</a:t>
            </a:r>
            <a:r>
              <a:rPr lang="en-US" dirty="0">
                <a:latin typeface="Arial"/>
              </a:rPr>
              <a:t> Estimating the workload needed to perform quality control and certification</a:t>
            </a:r>
          </a:p>
        </p:txBody>
      </p:sp>
    </p:spTree>
    <p:extLst>
      <p:ext uri="{BB962C8B-B14F-4D97-AF65-F5344CB8AC3E}">
        <p14:creationId xmlns:p14="http://schemas.microsoft.com/office/powerpoint/2010/main" val="2789801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5"/>
          <p:cNvSpPr>
            <a:spLocks noGrp="1"/>
          </p:cNvSpPr>
          <p:nvPr>
            <p:ph type="body" sz="quarter" idx="11"/>
            <p:custDataLst>
              <p:tags r:id="rId2"/>
            </p:custDataLst>
          </p:nvPr>
        </p:nvSpPr>
        <p:spPr>
          <a:xfrm>
            <a:off x="914400" y="1981200"/>
            <a:ext cx="7086600" cy="369888"/>
          </a:xfrm>
        </p:spPr>
        <p:txBody>
          <a:bodyPr/>
          <a:lstStyle/>
          <a:p>
            <a:pPr>
              <a:defRPr/>
            </a:pPr>
            <a:r>
              <a:rPr lang="en-US" dirty="0"/>
              <a:t>You are now able to:</a:t>
            </a:r>
          </a:p>
        </p:txBody>
      </p:sp>
      <p:sp>
        <p:nvSpPr>
          <p:cNvPr id="30724" name="Text Placeholder 19"/>
          <p:cNvSpPr>
            <a:spLocks noGrp="1"/>
          </p:cNvSpPr>
          <p:nvPr>
            <p:ph type="body" sz="quarter" idx="13"/>
            <p:custDataLst>
              <p:tags r:id="rId3"/>
            </p:custDataLst>
          </p:nvPr>
        </p:nvSpPr>
        <p:spPr>
          <a:xfrm>
            <a:off x="914400" y="2438400"/>
            <a:ext cx="7086600" cy="2514600"/>
          </a:xfrm>
        </p:spPr>
        <p:txBody>
          <a:bodyPr/>
          <a:lstStyle/>
          <a:p>
            <a:pPr>
              <a:defRPr/>
            </a:pPr>
            <a:r>
              <a:rPr lang="en-US" dirty="0"/>
              <a:t>Identify potential uses for MLS</a:t>
            </a:r>
          </a:p>
          <a:p>
            <a:pPr>
              <a:defRPr/>
            </a:pPr>
            <a:r>
              <a:rPr lang="en-US" dirty="0"/>
              <a:t>Calculate accuracy levels for transportation applications</a:t>
            </a:r>
          </a:p>
          <a:p>
            <a:pPr>
              <a:defRPr/>
            </a:pPr>
            <a:r>
              <a:rPr lang="en-US" dirty="0"/>
              <a:t>Decide if MLS is the right tool for your specific job</a:t>
            </a:r>
          </a:p>
        </p:txBody>
      </p:sp>
      <p:sp>
        <p:nvSpPr>
          <p:cNvPr id="92165" name="Title 8"/>
          <p:cNvSpPr>
            <a:spLocks noGrp="1"/>
          </p:cNvSpPr>
          <p:nvPr>
            <p:ph type="title"/>
            <p:custDataLst>
              <p:tags r:id="rId4"/>
            </p:custDataLst>
          </p:nvPr>
        </p:nvSpPr>
        <p:spPr>
          <a:xfrm>
            <a:off x="914400" y="1371600"/>
            <a:ext cx="7086600" cy="487363"/>
          </a:xfrm>
        </p:spPr>
        <p:txBody>
          <a:bodyPr/>
          <a:lstStyle/>
          <a:p>
            <a:r>
              <a:rPr lang="en-US" altLang="en-US" dirty="0"/>
              <a:t>Lesson Summary</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a:xfrm>
            <a:off x="914400" y="1371600"/>
            <a:ext cx="7162800" cy="487363"/>
          </a:xfrm>
        </p:spPr>
        <p:txBody>
          <a:bodyPr/>
          <a:lstStyle/>
          <a:p>
            <a:pPr>
              <a:defRPr/>
            </a:pPr>
            <a:r>
              <a:rPr lang="en-US" dirty="0"/>
              <a:t>Project Planning Applications</a:t>
            </a:r>
          </a:p>
        </p:txBody>
      </p:sp>
      <p:sp>
        <p:nvSpPr>
          <p:cNvPr id="7" name="Content Placeholder 6"/>
          <p:cNvSpPr>
            <a:spLocks noGrp="1"/>
          </p:cNvSpPr>
          <p:nvPr>
            <p:ph sz="half" idx="1"/>
            <p:custDataLst>
              <p:tags r:id="rId2"/>
            </p:custDataLst>
          </p:nvPr>
        </p:nvSpPr>
        <p:spPr>
          <a:xfrm>
            <a:off x="914400" y="2020888"/>
            <a:ext cx="7132638" cy="646331"/>
          </a:xfrm>
        </p:spPr>
        <p:txBody>
          <a:bodyPr/>
          <a:lstStyle/>
          <a:p>
            <a:pPr>
              <a:defRPr/>
            </a:pPr>
            <a:r>
              <a:rPr lang="en-US" dirty="0"/>
              <a:t>Select the buttons below to learn more about project planning applications.</a:t>
            </a:r>
          </a:p>
        </p:txBody>
      </p:sp>
      <p:sp>
        <p:nvSpPr>
          <p:cNvPr id="8" name="Content Placeholder 7"/>
          <p:cNvSpPr>
            <a:spLocks noGrp="1"/>
          </p:cNvSpPr>
          <p:nvPr>
            <p:ph sz="quarter" idx="11"/>
            <p:custDataLst>
              <p:tags r:id="rId3"/>
            </p:custDataLst>
          </p:nvPr>
        </p:nvSpPr>
        <p:spPr>
          <a:xfrm>
            <a:off x="1066800" y="2968625"/>
            <a:ext cx="3382963" cy="696913"/>
          </a:xfrm>
          <a:prstGeom prst="roundRect">
            <a:avLst/>
          </a:prstGeom>
          <a:solidFill>
            <a:srgbClr val="6DC8B3"/>
          </a:solidFill>
          <a:ln>
            <a:solidFill>
              <a:srgbClr val="47C8AB"/>
            </a:solidFill>
          </a:ln>
        </p:spPr>
        <p:txBody>
          <a:bodyPr/>
          <a:lstStyle/>
          <a:p>
            <a:pPr>
              <a:defRPr/>
            </a:pPr>
            <a:r>
              <a:rPr lang="en-US" dirty="0">
                <a:hlinkClick r:id="rId9" action="ppaction://hlinksldjump"/>
              </a:rPr>
              <a:t>Roadway Analysis</a:t>
            </a:r>
          </a:p>
        </p:txBody>
      </p:sp>
      <p:sp>
        <p:nvSpPr>
          <p:cNvPr id="9" name="Content Placeholder 8"/>
          <p:cNvSpPr>
            <a:spLocks noGrp="1"/>
          </p:cNvSpPr>
          <p:nvPr>
            <p:ph sz="quarter" idx="12"/>
            <p:custDataLst>
              <p:tags r:id="rId4"/>
            </p:custDataLst>
          </p:nvPr>
        </p:nvSpPr>
        <p:spPr>
          <a:xfrm>
            <a:off x="4648200" y="2968625"/>
            <a:ext cx="3382963" cy="696913"/>
          </a:xfrm>
          <a:prstGeom prst="roundRect">
            <a:avLst/>
          </a:prstGeom>
          <a:solidFill>
            <a:srgbClr val="6DC8B3"/>
          </a:solidFill>
          <a:ln>
            <a:solidFill>
              <a:srgbClr val="47C8AB"/>
            </a:solidFill>
          </a:ln>
        </p:spPr>
        <p:txBody>
          <a:bodyPr/>
          <a:lstStyle/>
          <a:p>
            <a:pPr>
              <a:defRPr/>
            </a:pPr>
            <a:r>
              <a:rPr lang="en-US" dirty="0">
                <a:hlinkClick r:id="rId10" action="ppaction://hlinksldjump"/>
              </a:rPr>
              <a:t>Environmental Studies</a:t>
            </a:r>
          </a:p>
        </p:txBody>
      </p:sp>
      <p:sp>
        <p:nvSpPr>
          <p:cNvPr id="5" name="Content Placeholder 4"/>
          <p:cNvSpPr>
            <a:spLocks noGrp="1"/>
          </p:cNvSpPr>
          <p:nvPr>
            <p:ph sz="quarter" idx="13"/>
            <p:custDataLst>
              <p:tags r:id="rId5"/>
            </p:custDataLst>
          </p:nvPr>
        </p:nvSpPr>
        <p:spPr>
          <a:xfrm>
            <a:off x="1066800" y="3802063"/>
            <a:ext cx="3382963" cy="696912"/>
          </a:xfrm>
          <a:prstGeom prst="roundRect">
            <a:avLst/>
          </a:prstGeom>
          <a:solidFill>
            <a:srgbClr val="6DC8B3"/>
          </a:solidFill>
          <a:ln>
            <a:solidFill>
              <a:srgbClr val="47C8AB"/>
            </a:solidFill>
          </a:ln>
        </p:spPr>
        <p:txBody>
          <a:bodyPr/>
          <a:lstStyle/>
          <a:p>
            <a:pPr>
              <a:defRPr/>
            </a:pPr>
            <a:r>
              <a:rPr lang="en-US" dirty="0">
                <a:hlinkClick r:id="rId11" action="ppaction://hlinksldjump"/>
              </a:rPr>
              <a:t>Topographic Mapping</a:t>
            </a:r>
          </a:p>
        </p:txBody>
      </p:sp>
      <p:sp>
        <p:nvSpPr>
          <p:cNvPr id="10" name="Content Placeholder 9"/>
          <p:cNvSpPr>
            <a:spLocks noGrp="1"/>
          </p:cNvSpPr>
          <p:nvPr>
            <p:ph sz="quarter" idx="14"/>
            <p:custDataLst>
              <p:tags r:id="rId6"/>
            </p:custDataLst>
          </p:nvPr>
        </p:nvSpPr>
        <p:spPr>
          <a:xfrm>
            <a:off x="4648200" y="3802063"/>
            <a:ext cx="3382963" cy="696912"/>
          </a:xfrm>
          <a:prstGeom prst="roundRect">
            <a:avLst/>
          </a:prstGeom>
          <a:solidFill>
            <a:srgbClr val="6DC8B3"/>
          </a:solidFill>
          <a:ln>
            <a:solidFill>
              <a:srgbClr val="47C8AB"/>
            </a:solidFill>
          </a:ln>
        </p:spPr>
        <p:txBody>
          <a:bodyPr/>
          <a:lstStyle/>
          <a:p>
            <a:pPr>
              <a:defRPr/>
            </a:pPr>
            <a:r>
              <a:rPr lang="en-US" dirty="0">
                <a:hlinkClick r:id="rId12" action="ppaction://hlinksldjump"/>
              </a:rPr>
              <a:t>General Measurements</a:t>
            </a:r>
          </a:p>
        </p:txBody>
      </p:sp>
    </p:spTree>
    <p:extLst>
      <p:ext uri="{BB962C8B-B14F-4D97-AF65-F5344CB8AC3E}">
        <p14:creationId xmlns:p14="http://schemas.microsoft.com/office/powerpoint/2010/main" val="50614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ity landscape as seen from above using MLS to use with roadway analysis. Four major streets are laid out with 6 cross streets. Several tall buildings and smaller buildings are shown in between." title="MLS city landscap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1144" y="3358747"/>
            <a:ext cx="7397218" cy="2266606"/>
          </a:xfrm>
          <a:prstGeom prst="rect">
            <a:avLst/>
          </a:prstGeom>
        </p:spPr>
      </p:pic>
      <p:sp>
        <p:nvSpPr>
          <p:cNvPr id="13" name="Text Placeholder 12"/>
          <p:cNvSpPr>
            <a:spLocks noGrp="1"/>
          </p:cNvSpPr>
          <p:nvPr>
            <p:ph sz="half" idx="1"/>
            <p:custDataLst>
              <p:tags r:id="rId1"/>
            </p:custDataLst>
          </p:nvPr>
        </p:nvSpPr>
        <p:spPr>
          <a:xfrm>
            <a:off x="914400" y="1813560"/>
            <a:ext cx="8077200" cy="2492990"/>
          </a:xfrm>
        </p:spPr>
        <p:txBody>
          <a:bodyPr/>
          <a:lstStyle/>
          <a:p>
            <a:r>
              <a:rPr lang="en-US" dirty="0"/>
              <a:t>MLS has been used to develop a roadway digital surface model, cross sections, and a highway interchange. The Grafe example (2008) in the Guidelines demonstrates how a controlled and guided roadway milling machine can be set to automatically cut the road using the digital surface model.</a:t>
            </a:r>
          </a:p>
          <a:p>
            <a:endParaRPr lang="en-US" dirty="0"/>
          </a:p>
          <a:p>
            <a:endParaRPr lang="en-US" dirty="0"/>
          </a:p>
        </p:txBody>
      </p:sp>
      <p:sp>
        <p:nvSpPr>
          <p:cNvPr id="12" name="Title 11"/>
          <p:cNvSpPr>
            <a:spLocks noGrp="1"/>
          </p:cNvSpPr>
          <p:nvPr>
            <p:ph type="title"/>
            <p:custDataLst>
              <p:tags r:id="rId2"/>
            </p:custDataLst>
          </p:nvPr>
        </p:nvSpPr>
        <p:spPr>
          <a:xfrm>
            <a:off x="914400" y="1371600"/>
            <a:ext cx="8077200" cy="487362"/>
          </a:xfrm>
        </p:spPr>
        <p:txBody>
          <a:bodyPr/>
          <a:lstStyle/>
          <a:p>
            <a:r>
              <a:rPr lang="en-US" dirty="0"/>
              <a:t>Roadway Analysis</a:t>
            </a:r>
          </a:p>
        </p:txBody>
      </p:sp>
    </p:spTree>
    <p:extLst>
      <p:ext uri="{BB962C8B-B14F-4D97-AF65-F5344CB8AC3E}">
        <p14:creationId xmlns:p14="http://schemas.microsoft.com/office/powerpoint/2010/main" val="164553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sz="half" idx="1"/>
            <p:custDataLst>
              <p:tags r:id="rId1"/>
            </p:custDataLst>
          </p:nvPr>
        </p:nvSpPr>
        <p:spPr>
          <a:xfrm>
            <a:off x="914400" y="1813560"/>
            <a:ext cx="8077200" cy="3924151"/>
          </a:xfrm>
        </p:spPr>
        <p:txBody>
          <a:bodyPr/>
          <a:lstStyle/>
          <a:p>
            <a:r>
              <a:rPr lang="en-US" dirty="0"/>
              <a:t>Topographic mapping is an important application of MLS, including earthwork computations. A comparative study conducted in 2003 showed only a 1.2 percent difference between the different laser scanning methods (ALS, TLS, and MLS), demonstrating that LiDAR can be a very efficient method of volumetric determination.</a:t>
            </a:r>
          </a:p>
          <a:p>
            <a:r>
              <a:rPr lang="en-US" dirty="0"/>
              <a:t>In 2011, researchers used a small, rigid hull, inflatable boat and a handcart designed to be pulled along by an individual to monitor topography and elevation changes along river corridors. The results showed that MLS provides accurate and precise change detection over the course of the study (one year), however, very careful control of systematic errors need to be accounted for. They note that the scanning field of view was often parallel to the topography, resulting in lower accuracy than scanning conducted perpendicular to the topography.</a:t>
            </a:r>
          </a:p>
        </p:txBody>
      </p:sp>
      <p:sp>
        <p:nvSpPr>
          <p:cNvPr id="12" name="Title 11"/>
          <p:cNvSpPr>
            <a:spLocks noGrp="1"/>
          </p:cNvSpPr>
          <p:nvPr>
            <p:ph type="title"/>
            <p:custDataLst>
              <p:tags r:id="rId2"/>
            </p:custDataLst>
          </p:nvPr>
        </p:nvSpPr>
        <p:spPr>
          <a:xfrm>
            <a:off x="914400" y="1371600"/>
            <a:ext cx="8077200" cy="487362"/>
          </a:xfrm>
        </p:spPr>
        <p:txBody>
          <a:bodyPr/>
          <a:lstStyle/>
          <a:p>
            <a:r>
              <a:rPr lang="en-US" dirty="0"/>
              <a:t>Topographic Mapping</a:t>
            </a:r>
          </a:p>
        </p:txBody>
      </p:sp>
    </p:spTree>
    <p:extLst>
      <p:ext uri="{BB962C8B-B14F-4D97-AF65-F5344CB8AC3E}">
        <p14:creationId xmlns:p14="http://schemas.microsoft.com/office/powerpoint/2010/main" val="39671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Returns to main Research Applications page." title="Close button ">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59475"/>
            <a:ext cx="8223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ountain range as seen through an MLS system to be used in environmental studies. " title="MLS image of mountai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000" y="3958699"/>
            <a:ext cx="6850512" cy="1946988"/>
          </a:xfrm>
          <a:prstGeom prst="rect">
            <a:avLst/>
          </a:prstGeom>
        </p:spPr>
      </p:pic>
      <p:sp>
        <p:nvSpPr>
          <p:cNvPr id="13" name="Text Placeholder 12"/>
          <p:cNvSpPr>
            <a:spLocks noGrp="1"/>
          </p:cNvSpPr>
          <p:nvPr>
            <p:ph sz="half" idx="1"/>
            <p:custDataLst>
              <p:tags r:id="rId1"/>
            </p:custDataLst>
          </p:nvPr>
        </p:nvSpPr>
        <p:spPr>
          <a:xfrm>
            <a:off x="914400" y="1813560"/>
            <a:ext cx="8077200" cy="4672584"/>
          </a:xfrm>
        </p:spPr>
        <p:txBody>
          <a:bodyPr/>
          <a:lstStyle/>
          <a:p>
            <a:r>
              <a:rPr lang="en-US" dirty="0"/>
              <a:t>High resolution mapping provided by MLS can provide valuable location information for environmental assessments including locations and distribution of vegetation, rivers, slopes, manmade structures, and many other features of interest.  In particular, the detailed topography provided by MLS is very useful for erosion assessments (See discussion on slope stability) as well as contaminant distribution modeling and analyses. Note that this is an emerging application of MLS.</a:t>
            </a:r>
          </a:p>
          <a:p>
            <a:endParaRPr lang="en-US" dirty="0"/>
          </a:p>
        </p:txBody>
      </p:sp>
      <p:sp>
        <p:nvSpPr>
          <p:cNvPr id="12" name="Title 11"/>
          <p:cNvSpPr>
            <a:spLocks noGrp="1"/>
          </p:cNvSpPr>
          <p:nvPr>
            <p:ph type="title"/>
            <p:custDataLst>
              <p:tags r:id="rId2"/>
            </p:custDataLst>
          </p:nvPr>
        </p:nvSpPr>
        <p:spPr>
          <a:xfrm>
            <a:off x="914400" y="1371600"/>
            <a:ext cx="8077200" cy="487362"/>
          </a:xfrm>
        </p:spPr>
        <p:txBody>
          <a:bodyPr/>
          <a:lstStyle/>
          <a:p>
            <a:r>
              <a:rPr lang="en-US" dirty="0"/>
              <a:t>Environmental Studies</a:t>
            </a:r>
          </a:p>
        </p:txBody>
      </p:sp>
    </p:spTree>
    <p:extLst>
      <p:ext uri="{BB962C8B-B14F-4D97-AF65-F5344CB8AC3E}">
        <p14:creationId xmlns:p14="http://schemas.microsoft.com/office/powerpoint/2010/main" val="2446539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OWERPOINTVERSION" val="12.0"/>
  <p:tag name="PPVERSION" val="12.0"/>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1"/>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MMPROD_UIPERSISTENCEDATA" val="MMPROD_UIPERSISTENCEDATA"/>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Incorrect. Select anywhere to try again.&quot;/&gt;&lt;property id=&quot;10068&quot; value=&quot;Correct. Advance to the next slide for a debrief. Select anywhere to continue.&quot;/&gt;&lt;property id=&quot;10069&quot; value=&quot;Incorrect. Advance to the next slide for a debrief. Select anywhere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You have provided an incomplete answer. Select anywhere to try again.&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0&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NHI Template 1&amp;quot;&amp;gt;&amp;lt;Question FontName=&amp;quot;Arial&amp;quot; IsBold=&amp;quot;0&amp;quot; IsItalic=&amp;quot;0&amp;quot; IsUnderline=&amp;quot;0&amp;quot; FontSize=&amp;quot;18&amp;quot; UseDefFont=&amp;quot;0&amp;quot;/&amp;gt;&amp;lt;Answer FontName=&amp;quot;Arial&amp;quot; IsBold=&amp;quot;0&amp;quot; IsItalic=&amp;quot;0&amp;quot; IsUnderline=&amp;quot;0&amp;quot; FontSize=&amp;quot;18&amp;quot;/&amp;gt;&amp;lt;Button FontName=&amp;quot;Arial&amp;quot; IsBold=&amp;quot;0&amp;quot; IsItalic=&amp;quot;0&amp;quot; IsUnderline=&amp;quot;0&amp;quot; FontSize=&amp;quot;18&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Arial&amp;quot; IsBold=&amp;quot;1&amp;quot; IsItalic=&amp;quot;0&amp;quot; IsUnderline=&amp;quot;0&amp;quot; FontSize=&amp;quot;18&amp;quot;/&amp;gt;&amp;lt;Answer FontName=&amp;quot;Arial&amp;quot; IsBold=&amp;quot;0&amp;quot; IsItalic=&amp;quot;0&amp;quot; IsUnderline=&amp;quot;0&amp;quot; FontSize=&amp;quot;20&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 &quot;/&gt;&lt;property id=&quot;10227&quot; value=&quot;0&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301&quot;&gt;&lt;property id=&quot;10002&quot; value=&quot;Knowledge Check 2&quot;/&gt;&lt;property id=&quot;10003&quot; value=&quot;0&quot;/&gt;&lt;property id=&quot;10004&quot; value=&quot;1&quot;/&gt;&lt;property id=&quot;10005&quot; value=&quot;1&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301&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303&quot;&gt;&lt;object type=&quot;10050&quot; unique_id=&quot;10304&quot;&gt;&lt;property id=&quot;10020&quot; value=&quot;2&quot;/&gt;&lt;property id=&quot;10102&quot; value=&quot;1&quot;/&gt;&lt;property id=&quot;10191&quot; value=&quot;-1&quot;/&gt;&lt;/object&gt;&lt;object type=&quot;10051&quot; unique_id=&quot;10305&quot;&gt;&lt;property id=&quot;10020&quot; value=&quot;2&quot;/&gt;&lt;property id=&quot;10102&quot; value=&quot;1&quot;/&gt;&lt;property id=&quot;10191&quot; value=&quot;-1&quot;/&gt;&lt;/object&gt;&lt;/object&gt;&lt;object type=&quot;10061&quot; unique_id=&quot;20000&quot;/&gt;&lt;/object&gt;&lt;/object&gt;&lt;/object&gt;"/>
  <p:tag name="MMPROD_NEXTUNIQUEID" val="10350"/>
  <p:tag name="MMPROD_THEME_BG_IMAGE" val=""/>
  <p:tag name="MMPROD_TAG_VCONFIG" val="PD94bWwgdmVyc2lvbj0iMS4wIj8+DQo8Y29uZmlndXJhdGlvbj4NCgk8YnJhbmRpbmc+DQoJCTx1aWZvbnQgbmFtZT0iRk9OVF9OT1RFU19URVhUIiB2YWx1ZT0iVmVyZGFuYSwxMCxmYWxzZSxmYWxzZSxmYWxzZSIvPg0KCTwvYnJhbmRpbmc+DQoJPGNvbG9ycz4NCgkJPHVpY29sb3IgbmFtZT0icHJpbWFyeSIgdmFsdWU9IjB4MDAzMzY2Ii8+DQoJCTx1aWNvbG9yIG5hbWU9Imdsb3ciIHZhbHVlPSIweENBRDREMSIvPg0KCQk8dWljb2xvciBuYW1lPSJ0ZXh0IiB2YWx1ZT0iMHhGRkZGRkYiLz4NCgkJPHVpY29sb3IgbmFtZT0ibGlnaHQiIHZhbHVlPSIweDRFNUQ2MCIvPg0KCQk8dWljb2xvciBuYW1lPSJzaGFkb3ciIHZhbHVlPSIweDAwMDAwMCIvPg0KCQk8dWljb2xvciBuYW1lPSJiYWNrZ3JvdW5kIiB2YWx1ZT0iMHg3Mjc5NzEiLz4NCgk8L2NvbG9ycz4NCgk8bGF5b3V0Pg0KCQk8dWlzaG93IG5hbWU9InByZXNlbnRhdGlvbnRpdGxlIiB2YWx1ZT0idHJ1ZSIvPg0KCQk8dWlzaG93IG5hbWU9InByZXNlbnRlcnBob3RvIiB2YWx1ZT0iZmFsc2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dHJ1ZSIvPg0KCQk8dWlzaG93IG5hbWU9InNlYXJjaCIgdmFsdWU9InRydW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wcmVsb2FkZXI+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F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tiq2K3YsNmK2LEg2LnZhiDYp9mE2YXYsdmB2YLYp9iqIi8+DQoJCTx1aXRleHQgbmFtZT0iQVRUQUNITUVOVF9QUkVWSUVXX1dBUk5JTkdNU0ciIHZhbHVlPSLZhNinINmK2YXZg9mGINmB2KrYrSDYp9mE2YXYsdmB2YLYp9iqINmB2Yog2YbZhdi3INin2YTZhdi52KfZitmG2KkuINin2YTYsdis2KfYoSDYp9iz2KrYrtiv2KfZhSDZhti02LEg2YTYsdik2YrYqSDYp9mE2YbYqtin2KbYrC4iLz4NCgkJPHVpdGV4dCBuYW1lPSJVTk5BTUVEU0xJREVUSVRMRSIgdmFsdWU9Iti02LHZitit2KkgJW4iLz4NCgkJPHVpdGV4dCBuYW1lPSJDT0xMQUJfTE9DQUxfUExBWUJBQ0tfTVNHIiB2YWx1ZT0i2YrYrNix2Yog2K3Yp9mE2YrYp9mLINiq2LTYutmK2YQg2KfZhNmF2K3YqtmI2Ykg2YXYrdmE2YrYp9mLLiDYp9mE2KrYudin2YjZhiDZhNinINmK2LnZhdmEINmB2Yog2YfYsNinINin2YTZiNi22LkuIi8+DQoJCTx1aXRleHQgbmFtZT0iQ09MTEFCX0xPQ0FMX1BMQVlCQUNLX1RJVExFIiB2YWx1ZT0i2KrYtNi62YrZhCDZhdit2YTZiiIvPg0KCQk8dWl0ZXh0IG5hbWU9IkNPTExBQl9MT0NBTF9QTEFZQkFDS0JUTiIgdmFsdWU9ItmF2YjYp9mB2YIiLz4NCgkJPCEtLSBzdWJzdGl0dXRpb246ICVuID09IHNsaWRlIG51bWJlciAtLT4NCgkJPCEtLSBzdWJzdGl0dXRpb246ICV0ID09IHRvdGFsIHNsaWRlIGNvdW50IC0tPg0KCQk8dWl0ZXh0IG5hbWU9IlNDUlVCQkFSU1RBVFVTX1NMSURFSU5GTyIgdmFsdWU9Iti02LHZitit2KkgJW4gLyAldCB8ICIvPg0KCQk8dWl0ZXh0IG5hbWU9IlNDUlVCQkFSU1RBVFVTX1NUT1BQRUQiIHZhbHVlPSLZhdiq2YjZgtmBIi8+DQoJCTx1aXRleHQgbmFtZT0iU0NSVUJCQVJTVEFUVVNfUExBWUlORyIgdmFsdWU9ItmC2YrYryDYp9mE2KrYtNi62YrZhCIvPg0KCQk8dWl0ZXh0IG5hbWU9IlNDUlVCQkFSU1RBVFVTX05PQVVESU8iIHZhbHVlPSLZhNinINmK2YjYrNivINi12YjYqiIvPg0KCQk8dWl0ZXh0IG5hbWU9IlNDUlVCQkFSU1RBVFVTX1ZJRFBMQVlJTkciIHZhbHVlPSLYp9mE2YHZitiv2YrZiCDZgtmK2K8g2KfZhNiq2LTYutmK2YQiLz4NCgkJPHVpdGV4dCBuYW1lPSJTQ1JVQkJBUlNUQVRVU19MT0FESU5HIiB2YWx1ZT0i2YrYrNix2Yog2KfZhNii2YYg2KfZhNiq2K3ZhdmK2YQuLi4iLz4NCgkJPHVpdGV4dCBuYW1lPSJTQ1JVQkJBUlNUQVRVU19CVUZGRVJJTkciIHZhbHVlPSLZitis2LHZiiDYp9mE2KLZhiDYp9mE2KrYrtiy2YrZhiDYp9mE2YXYpNmC2KoiLz4NCgkJPHVpdGV4dCBuYW1lPSJTQ1JVQkJBUlNUQVRVU19RVUVTVElPTiIgdmFsdWU9Itin2YTYpdis2KfYqNipINi52YTZiSDYp9mE2LPYpNin2YQiLz4NCgkJPHVpdGV4dCBuYW1lPSJTQ1JVQkJBUlNUQVRVU19SRVZJRVdRVUlaIiB2YWx1ZT0i2YXYsdin2KzYudipINin2YTZhdiz2KfYqNmC2KkiLz4NCgkJPCEtLSBzdWJzdGl0dXRpb246ICVtID09IG1pbnV0ZXMgcmVtYWluaW5nIC0tPg0KCQk8IS0tIHN1YnN0aXR1dGlvbjogJXMgPT0gc2Vjb25kcyByZW1haW5pbmcgLS0+DQoJCTx1aXRleHQgbmFtZT0iRUxBUFNFRCIgdmFsdWU9IiVtINiv2YLYp9im2YIlcyDYq9mI2KfZhiDZhdiq2KjZgtmK2KkiLz4NCgkJPHVpdGV4dCBuYW1lPSJOT1RGT1VORCIgdmFsdWU9ItmE2YUg2YrZj9i52KvYsSDYudmE2Ykg2LTZitihIi8+DQoJCTx1aXRleHQgbmFtZT0iQVRUQUNITUVOVFMiIHZhbHVlPSLYp9mE2YXYsdmB2YLYp9iqIi8+DQoJCTwhLS0gc3Vic3RpdHV0aW9uOiAlcCA9PSBjdXJyZW50IHNwZWFrZXIncyB0aXRsZSAtLT4NCgkJPHVpdGV4dCBuYW1lPSJCSU9XSU5fVElUTEUiIHZhbHVlPSLYp9mE2LPZitix2Kkg2KfZhNiw2KfYqtmK2Kk6ICVwIi8+DQoJCTx1aXRleHQgbmFtZT0iQklPQlROX1RJVExFIiB2YWx1ZT0i2KfZhNiz2YrYsdipINin2YTYsNin2KrZitipIi8+DQoJCTx1aXRleHQgbmFtZT0iRElWSURFUkJUTl9USVRMRSIgdmFsdWU9InwiLz4NCgkJPHVpdGV4dCBuYW1lPSJDT05UQUNUQlROX1RJVExFIiB2YWx1ZT0i2KfYqti12KfZhCIvPg0KCQk8dWl0ZXh0IG5hbWU9IlRBQl9RVUlaIiB2YWx1ZT0i2YXYs9in2KjZgtipIi8+DQoJCTx1aXRleHQgbmFtZT0iVEFCX09VVExJTkUiIHZhbHVlPSLZhdiu2LfYtyIvPg0KCQk8dWl0ZXh0IG5hbWU9IlRBQl9USFVNQiIgdmFsdWU9ItmF2LXYutmR2LHYqSIvPg0KCQk8dWl0ZXh0IG5hbWU9IlRBQl9OT1RFUyIgdmFsdWU9ItmF2YTYp9it2LjYp9iqIi8+DQoJCTx1aXRleHQgbmFtZT0iVEFCX1NFQVJDSCIgdmFsdWU9Itio2K3YqyIvPg0KCQk8dWl0ZXh0IG5hbWU9IlNMSURFX0hFQURJTkciIHZhbHVlPSLYudmG2YjYp9mGINin2YTYtNix2YrYrdipICIvPg0KCQk8dWl0ZXh0IG5hbWU9IkRVUkFUSU9OX0hFQURJTkciIHZhbHVlPSLZhdiv2KkiLz4NCgkJPHVpdGV4dCBuYW1lPSJTRUFSQ0hfSEVBRElORyIgdmFsdWU9IjrYp9mE2KjYrdirINi52YYg2YbYtSIvPg0KCQk8dWl0ZXh0IG5hbWU9IlRIVU1CX0hFQURJTkciIHZhbHVlPSLYtNix2YrYrdipIi8+DQoJCTx1aXRleHQgbmFtZT0iVEhVTUJfSU5GTyIgdmFsdWU9Iti52YbZiNin2YYv2YXYr9ipINin2YTYtNix2YrYrdipIi8+DQoJCTx1aXRleHQgbmFtZT0iQVRUQUNITkFNRV9IRUFESU5HIiB2YWx1ZT0i2KfYs9mFINin2YTZhdmE2YEiLz4NCgkJPHVpdGV4dCBuYW1lPSJBVFRBQ0hTSVpFX0hFQURJTkciIHZhbHVlPSLYp9mE2K3YrNmFIi8+DQoJCTx1aXRleHQgbmFtZT0iU0xJREVfTk9URVMiIHZhbHVlPSLZhdmE2KfYrdi42KfYqiDYp9mE2LTYsdmK2K3YqSIvPg0KCQk8dWl0ZXh0IG5hbWU9IkNPVVJTRV9TVEFUVVMiIHZhbHVlPSLYrdin2YTYqSDYp9mE2YjYrdiv2KkiLz4NCgkJPHVpdGV4dCBuYW1lPSJQQVNTRURfU1RSSU5HIiB2YWx1ZT0i2YbYrNin2K0iLz4NCgkJPHVpdGV4dCBuYW1lPSJGQUlMRURfU1RSSU5HIiB2YWx1ZT0i2YHYtNmEIi8+DQoJCTwhLS1xdWl6IHBvZCBhbmQgbWVzc2FnZSBib3ggdGV4dHMtLT4NCgkJPHVpdGV4dCBuYW1lPSJRVUlaUE9EX1FVSVpfQVRURU1QVCIgdmFsdWU9Itix2YLZhSDYp9mE2YXYrdin2YjZhNipINmB2Yog2KfZhNmF2LPYp9io2YLYqToiLz4NCgkJPHVpdGV4dCBuYW1lPSJRVUlaUE9EX1FVSVpfQVRURU1QVF9WQUxVRSIgdmFsdWU9IiVuINmF2YYgJXQiLz4NCgkJPHVpdGV4dCBuYW1lPSJRVUlaUE9EX1FVSVpfU0NPUkUiIHZhbHVlPSI62KfZhNiv2LHYrNipINin2YTZhdiz2KzZhNipIi8+DQoJCTx1aXRleHQgbmFtZT0iUVVJWlBPRF9RVUlaX1BBU1NTQ09SRSIgdmFsdWU9IjrYr9ix2KzYqSDYp9mE2YbYrNin2K0iLz4NCgkJPHVpdGV4dCBuYW1lPSJRVUlaUE9EX1FVSVpfTUFYU0NPUkUiIHZhbHVlPSI62KfZhNiv2LHYrNipINin2YTZgti12YjZiSIvPg0KCQk8dWl0ZXh0IG5hbWU9IlFVSVpQT0RfUVVFU0FUTVBUX1NUUiIgdmFsdWU9Itin2YTZhdit2KfZiNmE2KkgJW4g2YXZhiAldCIvPg0KCQk8dWl0ZXh0IG5hbWU9IlFVSVpQT0RfUVVFU1RZUEVfU1RSIiB2YWx1ZT0i2KfZhNmG2YjYuTogJXMiLz4NCgkJPHVpdGV4dCBuYW1lPSJRVUlaUE9EX1FVRVNUWVBFX0dSRCIgdmFsdWU9Itiq2YUg2KrYtdit2YrYrdmHIi8+DQoJCTx1aXRleHQgbmFtZT0iUVVJWlBPRF9RVUVTVFlQRV9TVlkiIHZhbHVlPSLYp9iz2KrYt9mE2KfYuSIvPg0KCQk8dWl0ZXh0IG5hbWU9IlFVSVpQT0RfUVVJWkFUTVBUX0lORiIgdmFsdWU9ItmE2Kcg2YbZh9in2KbZiiIvPg0KCQk8dWl0ZXh0IG5hbWU9IlFVSVpQT0RfUVVFU0FUTVBUX0lORiIgdmFsdWU9ItmE2Kcg2YbZh9in2KbZiiIvPg0KCQk8dWl0ZXh0IG5hbWU9IldBUk5JTkdNU0dfWUVTU1RSSU5HIiB2YWx1ZT0i2YbYudmFIi8+DQoJCTx1aXRleHQgbmFtZT0iV0FSTklOR01TR19OT1NUUklORyIgdmFsdWU9ItmE2KciLz4NCgkJPHVpdGV4dCBuYW1lPSJXQVJOSU5HTVNHX1RJVExFU1RSSU5HIiB2YWx1ZT0i2KrYrdiw2YrYsSDYudmGINin2YTYqtmG2YLZhCDZgdmKINin2YTZhdiz2KfYqNmC2KkiLz4NCgkJPHVpdGV4dCBuYW1lPSJXQVJOSU5HTVNHX01TR1NUUklORyIgdmFsdWU9ItmH2YbYp9mDINij2LPYptmE2Kkg2YTZhSDYqtiq2YUg2KfZhNil2KzYp9io2Kkg2LnZhNmK2YfYpyDZgdmKINin2YTZhdiz2KfYqNmC2KkuINin2YTZhtmC2LEg2LnZhNmJINmG2LnZhSDYs9mK2K7Ysdis2YMg2YXZhiDYp9mE2YXYs9in2KjZgtipLiDYp9mG2YLYsSDZhNinINmE2YXYqtin2KjYudipINin2YTZhdiz2KfYqNmC2KkuIi8+DQoJCTx1aXRleHQgbmFtZT0iSU5GT1JNQVRJT05fSDI2NF9GTEFTSFBMQVlFUiIgdmFsdWU9ItmG2LPYrtipIEZsYXNoIFBsYXllciAg2KfZhNmF2KvYqNiq2Kkg2K3Yp9mE2YrYp9mLINi52YTZiSDYrNmH2KfYstmDINmE2Kcg2KrYr9i52YUg2YfYsNinINin2YTZgdmK2K/ZitmILiDYp9mG2YLYsSDYudmE2Ykg2YXZhti32YLYqSDYp9mE2YHZitiv2YrZiCDZhNiq2YbYstmK2YQg2KPYrdiv2Ksg2YbYs9iu2Kkg2YXZhi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il2LjZh9in2LEg2KfZhNi02LHZiti3INin2YTYrNin2YbYqNmKINmE2YTZhdi02KfYsdmD2YrZhiIvPg0KCQk8dWl0ZXh0IG5hbWU9Ik1VVEUiIHZhbHVlPSLYtdin2YXYqiIvPg0KCQk8dWl0ZXh0IG5hbWU9IkRPQ1dSQVBfVElUTEUiIHZhbHVlPSLYp9mE2YXZhNmB2KfYqiDYp9mE2YXYsdmB2YLYqSDZgdmKIFByZXNlbnRlciIvPg0KCQk8dWl0ZXh0IG5hbWU9IkRPQ1dSQVBfTVNHIiB2YWx1ZT0i2KfZhNit2YHYuCDZgdmKINis2YfYp9iyINin2YTZg9mF2KjZitmI2KrYsSIvPg0KCQk8dWl0ZXh0IG5hbWU9IkRPQ1dSQVBfUFJPTVBUIiB2YWx1ZT0i2KfZhtmC2LEg2YfZhtinINmE2YTYqtmG2LLZitmE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ldhcm51bmcgYmVpbSDDlmZmbmVuIHZvbiBBbmxhZ2VuIi8+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DQoJCTx1aXRleHQgbmFtZT0iQ09MTEFCX0xPQ0FMX1BMQVlCQUNLX1RJVExFIiB2YWx1ZT0iTG9rYWxlIFdpZWRlcmdhYmUiLz4NCgkJPHVpdGV4dCBuYW1lPSJDT0xMQUJfTE9DQUxfUExBWUJBQ0tCVE4iIHZhbHVlPSJPSyIv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x1aXRleHQgbmFtZT0iQ09VUlNFX1NUQVRVUyIgdmFsdWU9Ik1vZHVsc3RhdHVzIi8+DQoJCTx1aXRleHQgbmFtZT0iUEFTU0VEX1NUUklORyIgdmFsdWU9IkVyZm9sZ3JlaWNoIi8+DQoJCTx1aXRleHQgbmFtZT0iRkFJTEVEX1NUUklORyIgdmFsdWU9IkZlaGxnZXNjaGxhZ2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k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ZlcnRpc3NlbWVudCBjb25jZXJuYW50IGxhIHBpw6hjZSBqb2ludGUiLz4NCgkJPHVpdGV4dCBuYW1lPSJBVFRBQ0hNRU5UX1BSRVZJRVdfV0FSTklOR01TRyIgdmFsdWU9IkxlcyBwacOoY2VzIGpvaW50ZXMgbmUgcGV1dmVudCBwYXMgw6p0cmUgb3V2ZXJ0ZXMgZW4gbW9kZSBBcGVyw6d1LiBVdGlsaXNleiBsYSBwdWJsaWNhdGlvbiBwb3VyIGFmZmljaGVyIGxlcyByw6lzdWx0YXRzLiIvPg0KCQk8dWl0ZXh0IG5hbWU9IkNPTExBQl9MT0NBTF9QTEFZQkFDS19NU0ciIHZhbHVlPSJMZSBjb250ZW51IGVzdCBsdSBsb2NhbGVtZW50LiBMYSBjb2xsYWJvcmF0aW9uIG7igJllc3QgcGFzIHByaXNlIGVuIGNoYXJnZSBwb3VyIGNlIG1vZGUuIi8+DQoJCTx1aXRleHQgbmFtZT0iQ09MTEFCX0xPQ0FMX1BMQVlCQUNLX1RJVExFIiB2YWx1ZT0iTGVjdHVyZSBsb2NhbGUiLz4NCgkJPHVpdGV4dCBuYW1lPSJDT0xMQUJfTE9DQUxfUExBWUJBQ0tCVE4iIHZhbHVlPSJPayIv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x1aXRleHQgbmFtZT0iQ09VUlNFX1NUQVRVUyIgdmFsdWU9IlN0YXR1dCBkdSBtb2R1bGUiLz4NCgkJPHVpdGV4dCBuYW1lPSJQQVNTRURfU1RSSU5HIiB2YWx1ZT0iUsOpdXNzaSIvPg0KCQk8dWl0ZXh0IG5hbWU9IkZBSUxFRF9TVFJJTkciIHZhbHVlPSJFY2hvdcOp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Lmt7vku5jjg5XjgqHjgqTjg6vorablkYoiLz4NCgkJPHVpdGV4dCBuYW1lPSJBVFRBQ0hNRU5UX1BSRVZJRVdfV0FSTklOR01TRyIgdmFsdWU9Iua3u+S7mOODleOCoeOCpOODq+OBr+ODl+ODrOODk+ODpeODvOODouODvOODieOBp+OBr+mWi+OBjeOBvuOBm+OCk+OAguODkeODluODquODg+OCt+ODpeOCkuS9v+eUqOOBl+OBpue1kOaenOOCkuihqOekuuOBl+OBpuOBj+OBoOOBleOBhOOAgiIvPg0KCQk8dWl0ZXh0IG5hbWU9IkNPTExBQl9MT0NBTF9QTEFZQkFDS19NU0ciIHZhbHVlPSLjgrPjg7Pjg4bjg7Pjg4Tjga/jg63jg7zjgqvjg6vjgaflho3nlJ/jgZXjgozjgabjgYTjgb7jgZnjgILjgZPjga7jg6Ljg7zjg4njgafjga/lhbHlkIzkvZzmpa3jgafjgY3jgb7jgZvjgpPjgIIiLz4NCgkJPHVpdGV4dCBuYW1lPSJDT0xMQUJfTE9DQUxfUExBWUJBQ0tfVElUTEUiIHZhbHVlPSLjg63jg7zjgqvjg6vlho3nlJ8iLz4NCgkJPHVpdGV4dCBuYW1lPSJDT0xMQUJfTE9DQUxfUExBWUJBQ0tCVE4iIHZhbHVlPSJPSyIv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yyqOu2gCDtjIzsnbwg6rK96rOgIi8+DQoJCTx1aXRleHQgbmFtZT0iQVRUQUNITUVOVF9QUkVWSUVXX1dBUk5JTkdNU0ciIHZhbHVlPSLrr7jrpqzrs7TquLAg66qo65Oc7JeQ7ISc64qUIOyyqOu2gCDtjIzsnbzsnbQg7Je066as7KeAIOyViuyKteuLiOuLpC4g6rKw6rO866W8IOuztOugpOuptCDqsozsi5wg6riw64ql7J2EIOyCrOyaqe2VmOyLreyLnOyYpC4iLz4NCgkJPHVpdGV4dCBuYW1lPSJDT0xMQUJfTE9DQUxfUExBWUJBQ0tfTVNHIiB2YWx1ZT0i7L2Y7YWQ7Yq46rCAIOuhnOy7rOyXkOyEnCDsnqzsg50g7KSR7J6F64uI64ukLiDsnbQg66qo65Oc7JeQ7ISc64qUIOqzteuPmSDsnpHsl4XsnYQg7IiY7ZaJ7ZWgIOyImCDsl4bsirXri4jri6QuIi8+DQoJCTx1aXRleHQgbmFtZT0iQ09MTEFCX0xPQ0FMX1BMQVlCQUNLX1RJVExFIiB2YWx1ZT0i66Gc7LusIOyerOyDnSIvPg0KCQk8dWl0ZXh0IG5hbWU9IkNPTExBQl9MT0NBTF9QTEFZQkFDS0JUTiIgdmFsdWU9Iu2ZleyduCIv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x1aXRleHQgbmFtZT0iQ09VUlNFX1NUQVRVUyIgdmFsdWU9IuuqqOuTiCDsg4Htg5wiLz4NCgkJPHVpdGV4dCBuYW1lPSJQQVNTRURfU1RSSU5HIiB2YWx1ZT0i7ZWp6rKpIi8+DQoJCTx1aXRleHQgbmFtZT0iRkFJTEVEX1NUUklORyIgdmFsdWU9Iuu2iO2VqeqyqS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cmNoaXZvIGFkanVudG8iLz4NCgkJPHVpdGV4dCBuYW1lPSJBVFRBQ0hNRU5UX1BSRVZJRVdfV0FSTklOR01TRyIgdmFsdWU9Ik5vIGVzIHBvc2libGUgYWJyaXIgbG9zIGFyY2hpdm9zIGFkanVudG9zIGVuIGVsIG1vZG8gZGUgcHJldmlzdWFsaXphY2nDs24uIFVzZSBQdWJsaWNhciBwYXJhIHZlciBsb3MgcmVzdWx0YWRvcy4iLz4NCgkJPHVpdGV4dCBuYW1lPSJDT0xMQUJfTE9DQUxfUExBWUJBQ0tfTVNHIiB2YWx1ZT0iRWwgY29udGVuaWRvIHNlIGVzdMOhIHJlcHJvZHVjaWVuZG8gbG9jYWxtZW50ZS4gTGEgY29sYWJvcmFjacOzbiBubyBmdW5jaW9uYSBlbiBlc3RlIG1vZG8uIi8+DQoJCTx1aXRleHQgbmFtZT0iQ09MTEFCX0xPQ0FMX1BMQVlCQUNLX1RJVExFIiB2YWx1ZT0iUmVwcm9kdWNjacOzbiBsb2NhbCIvPg0KCQk8dWl0ZXh0IG5hbWU9IkNPTExBQl9MT0NBTF9QTEFZQkFDS0JUTiIgdmFsdWU9Ik9rIi8+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x1aXRleHQgbmFtZT0iQ09VUlNFX1NUQVRVUyIgdmFsdWU9IkVzdGFkbyBkZSBtb2R1bG8iLz4NCgkJPHVpdGV4dCBuYW1lPSJQQVNTRURfU1RSSU5HIiB2YWx1ZT0iQXByb2JhZG8iLz4NCgkJPHVpdGV4dCBuYW1lPSJGQUlMRURfU1RSSU5HIiB2YWx1ZT0iU3VzcGVuc28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NdWRv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Zpc28gZGUgYW5leG8iLz4NCgkJPHVpdGV4dCBuYW1lPSJBVFRBQ0hNRU5UX1BSRVZJRVdfV0FSTklOR01TRyIgdmFsdWU9Ik9zIGFuZXhvcyBuw6NvIHPDo28gYWJlcnRvcyBubyBtb2RvIGRlIFZpc3VhbGl6YcOnw6NvLiBVc2UgbyBjb21hbmRvIGRlIHB1YmxpY2HDp8OjbyBwYXJhIHZlciBvcyByZXN1bHRhZG9zLiIvPg0KCQk8dWl0ZXh0IG5hbWU9IkNPTExBQl9MT0NBTF9QTEFZQkFDS19NU0ciIHZhbHVlPSJPIGNvbnRlw7pkbyBlc3TDoSBzZW5kbyByZXByb2R1emlkbyBsb2NhbG1lbnRlLkEgY29sYWJvcmHDp8OjbyBuw6NvIGZ1bmNpb25hIG5lc3RlIG1vZG8uIi8+DQoJCTx1aXRleHQgbmFtZT0iQ09MTEFCX0xPQ0FMX1BMQVlCQUNLX1RJVExFIiB2YWx1ZT0iUmVwcm9kdcOnw6NvIGxvY2FsIi8+DQoJCTx1aXRleHQgbmFtZT0iQ09MTEFCX0xPQ0FMX1BMQVlCQUNLQlROIiB2YWx1ZT0iT2siLz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cG9zaXRpdmEgJW4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VTk5BTUVEU0xJREVUSVRMRSIgdmFsdWU9IkRp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VTk5BTUVEU0xJREVUSVRMRSIgdmFsdWU9ItCh0LvQsNC50LQgJW4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11.0&quot;&gt;&lt;object type=&quot;1&quot; unique_id=&quot;10001&quot;&gt;&lt;property id=&quot;20139&quot; value=&quot;%n. %s&quot;/&gt;&lt;property id=&quot;20141&quot; value=&quot;NHI LIDAR MODULE 1&quot;/&gt;&lt;property id=&quot;20144&quot; value=&quot;1&quot;/&gt;&lt;property id=&quot;20146&quot; value=&quot;1&quot;/&gt;&lt;property id=&quot;20147&quot; value=&quot;0&quot;/&gt;&lt;property id=&quot;20148&quot; value=&quot;0&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4&quot; value=&quot;C:\Users\olsen\Documents\My Adobe Presentations\6-3-16_NCHRP_15-44_Prototype&quot;/&gt;&lt;property id=&quot;20250&quot; value=&quot;0&quot;/&gt;&lt;property id=&quot;20251&quot; value=&quot;0&quot;/&gt;&lt;property id=&quot;20259&quot; value=&quot;0&quot;/&gt;&lt;property id=&quot;20263&quot; value=&quot;1&quot;/&gt;&lt;property id=&quot;20264&quot; value=&quot;1&quot;/&gt;&lt;property id=&quot;20519&quot; value=&quot;0&quot;/&gt;&lt;property id=&quot;20700&quot; value=&quot;0&quot;/&gt;&lt;object type=&quot;10&quot; unique_id=&quot;10002&quot;&gt;&lt;object type=&quot;11&quot; unique_id=&quot;10003&quot;&gt;&lt;property id=&quot;20180&quot; value=&quot;0&quot;/&gt;&lt;property id=&quot;20181&quot; value=&quot;1&quot;/&gt;&lt;property id=&quot;20182&quot; value=&quot;0&quot;/&gt;&lt;property id=&quot;20183&quot; value=&quot;1&quot;/&gt;&lt;/object&gt;&lt;object type=&quot;12&quot; unique_id=&quot;10261&quot;&gt;&lt;property id=&quot;20180&quot; value=&quot;0&quot;/&gt;&lt;property id=&quot;20181&quot; value=&quot;0&quot;/&gt;&lt;property id=&quot;20182&quot; value=&quot;0&quot;/&gt;&lt;property id=&quot;20183&quot; value=&quot;1&quot;/&gt;&lt;/object&gt;&lt;/object&gt;&lt;object type=&quot;4&quot; unique_id=&quot;10004&quot;&gt;&lt;/object&gt;&lt;object type=&quot;2&quot; unique_id=&quot;10005&quot;&gt;&lt;object type=&quot;3&quot; unique_id=&quot;27678&quot;&gt;&lt;property id=&quot;20148&quot; value=&quot;5&quot;/&gt;&lt;property id=&quot;20300&quot; value=&quot;Slide 1 - &amp;quot;Lesson 2: Applications for MLS Technology&amp;quot;&quot;/&gt;&lt;property id=&quot;20302&quot; value=&quot;1&quot;/&gt;&lt;property id=&quot;20303&quot; value=&quot;-1&quot;/&gt;&lt;property id=&quot;20307&quot; value=&quot;314&quot;/&gt;&lt;property id=&quot;20309&quot; value=&quot;-1&quot;/&gt;&lt;property id=&quot;20312&quot; value=&quot;0&quot;/&gt;&lt;property id=&quot;20601&quot; value=&quot;1&quot;/&gt;&lt;/object&gt;&lt;object type=&quot;3&quot; unique_id=&quot;27685&quot;&gt;&lt;property id=&quot;20148&quot; value=&quot;5&quot;/&gt;&lt;property id=&quot;20300&quot; value=&quot;Slide 53 - &amp;quot;Lesson Summary&amp;quot;&quot;/&gt;&lt;property id=&quot;20302&quot; value=&quot;1&quot;/&gt;&lt;property id=&quot;20303&quot; value=&quot;-1&quot;/&gt;&lt;property id=&quot;20307&quot; value=&quot;321&quot;/&gt;&lt;property id=&quot;20309&quot; value=&quot;-1&quot;/&gt;&lt;property id=&quot;20312&quot; value=&quot;0&quot;/&gt;&lt;property id=&quot;20601&quot; value=&quot;1&quot;/&gt;&lt;/object&gt;&lt;object type=&quot;3&quot; unique_id=&quot;32057&quot;&gt;&lt;property id=&quot;20148&quot; value=&quot;5&quot;/&gt;&lt;property id=&quot;20300&quot; value=&quot;Slide 2 - &amp;quot;Potential Applications&amp;quot;&quot;/&gt;&lt;property id=&quot;20302&quot; value=&quot;1&quot;/&gt;&lt;property id=&quot;20303&quot; value=&quot;-1&quot;/&gt;&lt;property id=&quot;20307&quot; value=&quot;328&quot;/&gt;&lt;property id=&quot;20309&quot; value=&quot;-1&quot;/&gt;&lt;property id=&quot;20312&quot; value=&quot;0&quot;/&gt;&lt;property id=&quot;20601&quot; value=&quot;1&quot;/&gt;&lt;/object&gt;&lt;object type=&quot;3&quot; unique_id=&quot;32668&quot;&gt;&lt;property id=&quot;20148&quot; value=&quot;5&quot;/&gt;&lt;property id=&quot;20300&quot; value=&quot;Slide 15 - &amp;quot;Construction Applications&amp;quot;&quot;/&gt;&lt;property id=&quot;20302&quot; value=&quot;1&quot;/&gt;&lt;property id=&quot;20303&quot; value=&quot;-1&quot;/&gt;&lt;property id=&quot;20307&quot; value=&quot;337&quot;/&gt;&lt;property id=&quot;20309&quot; value=&quot;-1&quot;/&gt;&lt;property id=&quot;20312&quot; value=&quot;0&quot;/&gt;&lt;property id=&quot;20601&quot; value=&quot;1&quot;/&gt;&lt;/object&gt;&lt;object type=&quot;3&quot; unique_id=&quot;32676&quot;&gt;&lt;property id=&quot;20148&quot; value=&quot;5&quot;/&gt;&lt;property id=&quot;20300&quot; value=&quot;Slide 34 - &amp;quot;Accuracy vs. Density&amp;quot;&quot;/&gt;&lt;property id=&quot;20302&quot; value=&quot;1&quot;/&gt;&lt;property id=&quot;20303&quot; value=&quot;-1&quot;/&gt;&lt;property id=&quot;20307&quot; value=&quot;351&quot;/&gt;&lt;property id=&quot;20309&quot; value=&quot;-1&quot;/&gt;&lt;property id=&quot;20312&quot; value=&quot;0&quot;/&gt;&lt;property id=&quot;20601&quot; value=&quot;1&quot;/&gt;&lt;/object&gt;&lt;object type=&quot;3&quot; unique_id=&quot;32677&quot;&gt;&lt;property id=&quot;20148&quot; value=&quot;5&quot;/&gt;&lt;property id=&quot;20300&quot; value=&quot;Slide 35 - &amp;quot;Suggested Accuracy Levels for Transportation Applications&amp;quot;&quot;/&gt;&lt;property id=&quot;20302&quot; value=&quot;1&quot;/&gt;&lt;property id=&quot;20303&quot; value=&quot;-1&quot;/&gt;&lt;property id=&quot;20307&quot; value=&quot;352&quot;/&gt;&lt;property id=&quot;20309&quot; value=&quot;-1&quot;/&gt;&lt;property id=&quot;20312&quot; value=&quot;0&quot;/&gt;&lt;property id=&quot;20601&quot; value=&quot;1&quot;/&gt;&lt;/object&gt;&lt;object type=&quot;3&quot; unique_id=&quot;35418&quot;&gt;&lt;property id=&quot;20148&quot; value=&quot;5&quot;/&gt;&lt;property id=&quot;20300&quot; value=&quot;Slide 44 - &amp;quot;Suggested Accuracy Levels for Transportation Applications 3C: Low Accuracy/Coarse Density Applications &amp;quot;&quot;/&gt;&lt;property id=&quot;20302&quot; value=&quot;1&quot;/&gt;&lt;property id=&quot;20303&quot; value=&quot;-1&quot;/&gt;&lt;property id=&quot;20307&quot; value=&quot;361&quot;/&gt;&lt;property id=&quot;20309&quot; value=&quot;-1&quot;/&gt;&lt;property id=&quot;20312&quot; value=&quot;0&quot;/&gt;&lt;property id=&quot;20601&quot; value=&quot;1&quot;/&gt;&lt;/object&gt;&lt;object type=&quot;3&quot; unique_id=&quot;36252&quot;&gt;&lt;property id=&quot;20148&quot; value=&quot;5&quot;/&gt;&lt;property id=&quot;20300&quot; value=&quot;Slide 46 - &amp;quot;Knowledge Check 2&amp;quot;&quot;/&gt;&lt;property id=&quot;20302&quot; value=&quot;1&quot;/&gt;&lt;property id=&quot;20303&quot; value=&quot;-1&quot;/&gt;&lt;property id=&quot;20307&quot; value=&quot;362&quot;/&gt;&lt;property id=&quot;20309&quot; value=&quot;-1&quot;/&gt;&lt;property id=&quot;20312&quot; value=&quot;0&quot;/&gt;&lt;property id=&quot;20601&quot; value=&quot;1&quot;/&gt;&lt;/object&gt;&lt;object type=&quot;3&quot; unique_id=&quot;333539&quot;&gt;&lt;property id=&quot;20148&quot; value=&quot;5&quot;/&gt;&lt;property id=&quot;20300&quot; value=&quot;Slide 36 - &amp;quot;Suggested Accuracy Levels for Transportation Applications 1A: High Accuracy/Fine Density applications  &amp;quot;&quot;/&gt;&lt;property id=&quot;20302&quot; value=&quot;1&quot;/&gt;&lt;property id=&quot;20303&quot; value=&quot;-1&quot;/&gt;&lt;property id=&quot;20307&quot; value=&quot;364&quot;/&gt;&lt;property id=&quot;20309&quot; value=&quot;-1&quot;/&gt;&lt;property id=&quot;20312&quot; value=&quot;0&quot;/&gt;&lt;property id=&quot;20601&quot; value=&quot;1&quot;/&gt;&lt;/object&gt;&lt;object type=&quot;3&quot; unique_id=&quot;333540&quot;&gt;&lt;property id=&quot;20148&quot; value=&quot;5&quot;/&gt;&lt;property id=&quot;20300&quot; value=&quot;Slide 37 - &amp;quot;Suggested Accuracy Levels for Transportation Applications 2A: Medium Accuracy/Fine Density Applications &amp;quot;&quot;/&gt;&lt;property id=&quot;20302&quot; value=&quot;1&quot;/&gt;&lt;property id=&quot;20303&quot; value=&quot;-1&quot;/&gt;&lt;property id=&quot;20307&quot; value=&quot;365&quot;/&gt;&lt;property id=&quot;20309&quot; value=&quot;-1&quot;/&gt;&lt;property id=&quot;20312&quot; value=&quot;0&quot;/&gt;&lt;property id=&quot;20601&quot; value=&quot;1&quot;/&gt;&lt;/object&gt;&lt;object type=&quot;3&quot; unique_id=&quot;333541&quot;&gt;&lt;property id=&quot;20148&quot; value=&quot;5&quot;/&gt;&lt;property id=&quot;20300&quot; value=&quot;Slide 38 - &amp;quot;Suggested Accuracy Levels for Transportation Applications 3A: Low Accuracy/Fine Density applications &amp;quot;&quot;/&gt;&lt;property id=&quot;20302&quot; value=&quot;1&quot;/&gt;&lt;property id=&quot;20303&quot; value=&quot;-1&quot;/&gt;&lt;property id=&quot;20307&quot; value=&quot;366&quot;/&gt;&lt;property id=&quot;20309&quot; value=&quot;-1&quot;/&gt;&lt;property id=&quot;20312&quot; value=&quot;0&quot;/&gt;&lt;property id=&quot;20601&quot; value=&quot;1&quot;/&gt;&lt;/object&gt;&lt;object type=&quot;3&quot; unique_id=&quot;333542&quot;&gt;&lt;property id=&quot;20148&quot; value=&quot;5&quot;/&gt;&lt;property id=&quot;20300&quot; value=&quot;Slide 39 - &amp;quot;Suggested Accuracy Levels for Transportation Applications 1B: High Accuracy/Intermediate Density Applications &amp;quot;&quot;/&gt;&lt;property id=&quot;20302&quot; value=&quot;1&quot;/&gt;&lt;property id=&quot;20303&quot; value=&quot;-1&quot;/&gt;&lt;property id=&quot;20307&quot; value=&quot;367&quot;/&gt;&lt;property id=&quot;20309&quot; value=&quot;-1&quot;/&gt;&lt;property id=&quot;20312&quot; value=&quot;0&quot;/&gt;&lt;property id=&quot;20601&quot; value=&quot;1&quot;/&gt;&lt;/object&gt;&lt;object type=&quot;3&quot; unique_id=&quot;333543&quot;&gt;&lt;property id=&quot;20148&quot; value=&quot;5&quot;/&gt;&lt;property id=&quot;20300&quot; value=&quot;Slide 40 - &amp;quot;Suggested Accuracy Levels for Transportation Applications 2B: Medium Accuracy/Intermediate Density Applications  &amp;quot;&quot;/&gt;&lt;property id=&quot;20302&quot; value=&quot;1&quot;/&gt;&lt;property id=&quot;20303&quot; value=&quot;-1&quot;/&gt;&lt;property id=&quot;20307&quot; value=&quot;368&quot;/&gt;&lt;property id=&quot;20309&quot; value=&quot;-1&quot;/&gt;&lt;property id=&quot;20312&quot; value=&quot;0&quot;/&gt;&lt;property id=&quot;20601&quot; value=&quot;1&quot;/&gt;&lt;/object&gt;&lt;object type=&quot;3&quot; unique_id=&quot;333544&quot;&gt;&lt;property id=&quot;20148&quot; value=&quot;5&quot;/&gt;&lt;property id=&quot;20300&quot; value=&quot;Slide 41 - &amp;quot;Suggested Accuracy Levels for Transportation Applications 3B: Low Accuracy/Intermediate Density Applications  &amp;quot;&quot;/&gt;&lt;property id=&quot;20302&quot; value=&quot;1&quot;/&gt;&lt;property id=&quot;20303&quot; value=&quot;-1&quot;/&gt;&lt;property id=&quot;20307&quot; value=&quot;369&quot;/&gt;&lt;property id=&quot;20309&quot; value=&quot;-1&quot;/&gt;&lt;property id=&quot;20312&quot; value=&quot;0&quot;/&gt;&lt;property id=&quot;20601&quot; value=&quot;1&quot;/&gt;&lt;/object&gt;&lt;object type=&quot;3&quot; unique_id=&quot;333545&quot;&gt;&lt;property id=&quot;20148&quot; value=&quot;5&quot;/&gt;&lt;property id=&quot;20300&quot; value=&quot;Slide 42 - &amp;quot;Suggested Accuracy Levels for Transportation Applications 1C: High Accuracy/Coarse Density Applications  &amp;quot;&quot;/&gt;&lt;property id=&quot;20302&quot; value=&quot;1&quot;/&gt;&lt;property id=&quot;20303&quot; value=&quot;-1&quot;/&gt;&lt;property id=&quot;20307&quot; value=&quot;370&quot;/&gt;&lt;property id=&quot;20309&quot; value=&quot;-1&quot;/&gt;&lt;property id=&quot;20312&quot; value=&quot;0&quot;/&gt;&lt;property id=&quot;20601&quot; value=&quot;1&quot;/&gt;&lt;/object&gt;&lt;object type=&quot;3&quot; unique_id=&quot;333546&quot;&gt;&lt;property id=&quot;20148&quot; value=&quot;5&quot;/&gt;&lt;property id=&quot;20300&quot; value=&quot;Slide 43 - &amp;quot;Suggested Accuracy Levels for Transportation Applications 2C: Medium Accuracy/Coarse Density Applications  &amp;quot;&quot;/&gt;&lt;property id=&quot;20302&quot; value=&quot;1&quot;/&gt;&lt;property id=&quot;20303&quot; value=&quot;-1&quot;/&gt;&lt;property id=&quot;20307&quot; value=&quot;371&quot;/&gt;&lt;property id=&quot;20309&quot; value=&quot;-1&quot;/&gt;&lt;property id=&quot;20312&quot; value=&quot;0&quot;/&gt;&lt;property id=&quot;20601&quot; value=&quot;1&quot;/&gt;&lt;/object&gt;&lt;object type=&quot;3&quot; unique_id=&quot;334056&quot;&gt;&lt;property id=&quot;20148&quot; value=&quot;5&quot;/&gt;&lt;property id=&quot;20300&quot; value=&quot;Slide 16 - &amp;quot;Construction Applications: Machine Control and Construction Automation  &amp;quot;&quot;/&gt;&lt;property id=&quot;20302&quot; value=&quot;1&quot;/&gt;&lt;property id=&quot;20303&quot; value=&quot;-1&quot;/&gt;&lt;property id=&quot;20307&quot; value=&quot;377&quot;/&gt;&lt;property id=&quot;20309&quot; value=&quot;-1&quot;/&gt;&lt;property id=&quot;20312&quot; value=&quot;0&quot;/&gt;&lt;property id=&quot;20601&quot; value=&quot;1&quot;/&gt;&lt;/object&gt;&lt;object type=&quot;3&quot; unique_id=&quot;334057&quot;&gt;&lt;property id=&quot;20148&quot; value=&quot;5&quot;/&gt;&lt;property id=&quot;20300&quot; value=&quot;Slide 17 - &amp;quot;Construction Applications: As-Built or Repaired Documentation  &amp;quot;&quot;/&gt;&lt;property id=&quot;20302&quot; value=&quot;1&quot;/&gt;&lt;property id=&quot;20303&quot; value=&quot;-1&quot;/&gt;&lt;property id=&quot;20307&quot; value=&quot;376&quot;/&gt;&lt;property id=&quot;20309&quot; value=&quot;-1&quot;/&gt;&lt;property id=&quot;20312&quot; value=&quot;0&quot;/&gt;&lt;property id=&quot;20601&quot; value=&quot;1&quot;/&gt;&lt;/object&gt;&lt;object type=&quot;3&quot; unique_id=&quot;334058&quot;&gt;&lt;property id=&quot;20148&quot; value=&quot;5&quot;/&gt;&lt;property id=&quot;20300&quot; value=&quot;Slide 18 - &amp;quot;Construction Applications: Post-Construction Quality Control  &amp;quot;&quot;/&gt;&lt;property id=&quot;20302&quot; value=&quot;1&quot;/&gt;&lt;property id=&quot;20303&quot; value=&quot;-1&quot;/&gt;&lt;property id=&quot;20307&quot; value=&quot;375&quot;/&gt;&lt;property id=&quot;20309&quot; value=&quot;-1&quot;/&gt;&lt;property id=&quot;20312&quot; value=&quot;0&quot;/&gt;&lt;property id=&quot;20601&quot; value=&quot;1&quot;/&gt;&lt;/object&gt;&lt;object type=&quot;3&quot; unique_id=&quot;334059&quot;&gt;&lt;property id=&quot;20148&quot; value=&quot;5&quot;/&gt;&lt;property id=&quot;20300&quot; value=&quot;Slide 19 - &amp;quot;Construction Applications: Pavement Smoothness or Quality Determination  &amp;quot;&quot;/&gt;&lt;property id=&quot;20302&quot; value=&quot;1&quot;/&gt;&lt;property id=&quot;20303&quot; value=&quot;-1&quot;/&gt;&lt;property id=&quot;20307&quot; value=&quot;374&quot;/&gt;&lt;property id=&quot;20309&quot; value=&quot;-1&quot;/&gt;&lt;property id=&quot;20312&quot; value=&quot;0&quot;/&gt;&lt;property id=&quot;20601&quot; value=&quot;1&quot;/&gt;&lt;/object&gt;&lt;object type=&quot;3&quot; unique_id=&quot;334060&quot;&gt;&lt;property id=&quot;20148&quot; value=&quot;5&quot;/&gt;&lt;property id=&quot;20300&quot; value=&quot;Slide 20 - &amp;quot;Construction Applications: Quantities  &amp;quot;&quot;/&gt;&lt;property id=&quot;20302&quot; value=&quot;1&quot;/&gt;&lt;property id=&quot;20303&quot; value=&quot;-1&quot;/&gt;&lt;property id=&quot;20307&quot; value=&quot;373&quot;/&gt;&lt;property id=&quot;20309&quot; value=&quot;-1&quot;/&gt;&lt;property id=&quot;20312&quot; value=&quot;0&quot;/&gt;&lt;property id=&quot;20601&quot; value=&quot;1&quot;/&gt;&lt;/object&gt;&lt;object type=&quot;3&quot; unique_id=&quot;334061&quot;&gt;&lt;property id=&quot;20148&quot; value=&quot;5&quot;/&gt;&lt;property id=&quot;20300&quot; value=&quot;Slide 21 - &amp;quot;Construction Applications: Americans with Disabilities Act (ADA) Compliance  &amp;quot;&quot;/&gt;&lt;property id=&quot;20302&quot; value=&quot;1&quot;/&gt;&lt;property id=&quot;20303&quot; value=&quot;-1&quot;/&gt;&lt;property id=&quot;20307&quot; value=&quot;372&quot;/&gt;&lt;property id=&quot;20309&quot; value=&quot;-1&quot;/&gt;&lt;property id=&quot;20312&quot; value=&quot;0&quot;/&gt;&lt;property id=&quot;20601&quot; value=&quot;1&quot;/&gt;&lt;/object&gt;&lt;object type=&quot;3&quot; unique_id=&quot;334234&quot;&gt;&lt;property id=&quot;20148&quot; value=&quot;5&quot;/&gt;&lt;property id=&quot;20300&quot; value=&quot;Slide 4 - &amp;quot;Research Applications: Unstable Slopes or Landslide Assessment &amp;quot;&quot;/&gt;&lt;property id=&quot;20302&quot; value=&quot;1&quot;/&gt;&lt;property id=&quot;20303&quot; value=&quot;-1&quot;/&gt;&lt;property id=&quot;20307&quot; value=&quot;379&quot;/&gt;&lt;property id=&quot;20309&quot; value=&quot;-1&quot;/&gt;&lt;property id=&quot;20312&quot; value=&quot;0&quot;/&gt;&lt;property id=&quot;20601&quot; value=&quot;1&quot;/&gt;&lt;/object&gt;&lt;object type=&quot;3&quot; unique_id=&quot;334235&quot;&gt;&lt;property id=&quot;20148&quot; value=&quot;5&quot;/&gt;&lt;property id=&quot;20300&quot; value=&quot;Slide 5 - &amp;quot;Research Applications: Coastal Erosion&amp;quot;&quot;/&gt;&lt;property id=&quot;20302&quot; value=&quot;1&quot;/&gt;&lt;property id=&quot;20303&quot; value=&quot;-1&quot;/&gt;&lt;property id=&quot;20307&quot; value=&quot;378&quot;/&gt;&lt;property id=&quot;20309&quot; value=&quot;-1&quot;/&gt;&lt;property id=&quot;20312&quot; value=&quot;0&quot;/&gt;&lt;property id=&quot;20601&quot; value=&quot;1&quot;/&gt;&lt;/object&gt;&lt;object type=&quot;3&quot; unique_id=&quot;334369&quot;&gt;&lt;property id=&quot;20148&quot; value=&quot;5&quot;/&gt;&lt;property id=&quot;20300&quot; value=&quot;Slide 3 - &amp;quot;Research Applications&amp;quot;&quot;/&gt;&lt;property id=&quot;20302&quot; value=&quot;1&quot;/&gt;&lt;property id=&quot;20303&quot; value=&quot;-1&quot;/&gt;&lt;property id=&quot;20307&quot; value=&quot;380&quot;/&gt;&lt;property id=&quot;20309&quot; value=&quot;-1&quot;/&gt;&lt;property id=&quot;20312&quot; value=&quot;0&quot;/&gt;&lt;property id=&quot;20601&quot; value=&quot;1&quot;/&gt;&lt;/object&gt;&lt;object type=&quot;3&quot; unique_id=&quot;335169&quot;&gt;&lt;property id=&quot;20148&quot; value=&quot;5&quot;/&gt;&lt;property id=&quot;20300&quot; value=&quot;Slide 6 - &amp;quot;Project Planning Applications&amp;quot;&quot;/&gt;&lt;property id=&quot;20302&quot; value=&quot;1&quot;/&gt;&lt;property id=&quot;20303&quot; value=&quot;-1&quot;/&gt;&lt;property id=&quot;20307&quot; value=&quot;390&quot;/&gt;&lt;property id=&quot;20309&quot; value=&quot;-1&quot;/&gt;&lt;property id=&quot;20312&quot; value=&quot;0&quot;/&gt;&lt;property id=&quot;20601&quot; value=&quot;1&quot;/&gt;&lt;/object&gt;&lt;object type=&quot;3&quot; unique_id=&quot;335170&quot;&gt;&lt;property id=&quot;20148&quot; value=&quot;5&quot;/&gt;&lt;property id=&quot;20300&quot; value=&quot;Slide 7 - &amp;quot;Roadway Analysis&amp;quot;&quot;/&gt;&lt;property id=&quot;20302&quot; value=&quot;1&quot;/&gt;&lt;property id=&quot;20303&quot; value=&quot;-1&quot;/&gt;&lt;property id=&quot;20307&quot; value=&quot;391&quot;/&gt;&lt;property id=&quot;20309&quot; value=&quot;-1&quot;/&gt;&lt;property id=&quot;20312&quot; value=&quot;0&quot;/&gt;&lt;property id=&quot;20601&quot; value=&quot;1&quot;/&gt;&lt;/object&gt;&lt;object type=&quot;3&quot; unique_id=&quot;335171&quot;&gt;&lt;property id=&quot;20148&quot; value=&quot;5&quot;/&gt;&lt;property id=&quot;20300&quot; value=&quot;Slide 8 - &amp;quot;Topographic Mapping&amp;quot;&quot;/&gt;&lt;property id=&quot;20302&quot; value=&quot;1&quot;/&gt;&lt;property id=&quot;20303&quot; value=&quot;-1&quot;/&gt;&lt;property id=&quot;20307&quot; value=&quot;392&quot;/&gt;&lt;property id=&quot;20309&quot; value=&quot;-1&quot;/&gt;&lt;property id=&quot;20312&quot; value=&quot;0&quot;/&gt;&lt;property id=&quot;20601&quot; value=&quot;1&quot;/&gt;&lt;/object&gt;&lt;object type=&quot;3&quot; unique_id=&quot;335172&quot;&gt;&lt;property id=&quot;20148&quot; value=&quot;5&quot;/&gt;&lt;property id=&quot;20300&quot; value=&quot;Slide 9 - &amp;quot;Environmental Studies&amp;quot;&quot;/&gt;&lt;property id=&quot;20302&quot; value=&quot;1&quot;/&gt;&lt;property id=&quot;20303&quot; value=&quot;-1&quot;/&gt;&lt;property id=&quot;20307&quot; value=&quot;393&quot;/&gt;&lt;property id=&quot;20309&quot; value=&quot;-1&quot;/&gt;&lt;property id=&quot;20312&quot; value=&quot;0&quot;/&gt;&lt;property id=&quot;20601&quot; value=&quot;1&quot;/&gt;&lt;/object&gt;&lt;object type=&quot;3&quot; unique_id=&quot;335173&quot;&gt;&lt;property id=&quot;20148&quot; value=&quot;5&quot;/&gt;&lt;property id=&quot;20300&quot; value=&quot;Slide 10 - &amp;quot;General Measurements&amp;quot;&quot;/&gt;&lt;property id=&quot;20302&quot; value=&quot;1&quot;/&gt;&lt;property id=&quot;20303&quot; value=&quot;-1&quot;/&gt;&lt;property id=&quot;20307&quot; value=&quot;394&quot;/&gt;&lt;property id=&quot;20309&quot; value=&quot;-1&quot;/&gt;&lt;property id=&quot;20312&quot; value=&quot;0&quot;/&gt;&lt;property id=&quot;20601&quot; value=&quot;1&quot;/&gt;&lt;/object&gt;&lt;object type=&quot;3&quot; unique_id=&quot;335174&quot;&gt;&lt;property id=&quot;20148&quot; value=&quot;5&quot;/&gt;&lt;property id=&quot;20300&quot; value=&quot;Slide 11 - &amp;quot;Project Development&amp;quot;&quot;/&gt;&lt;property id=&quot;20302&quot; value=&quot;1&quot;/&gt;&lt;property id=&quot;20303&quot; value=&quot;-1&quot;/&gt;&lt;property id=&quot;20307&quot; value=&quot;395&quot;/&gt;&lt;property id=&quot;20309&quot; value=&quot;-1&quot;/&gt;&lt;property id=&quot;20312&quot; value=&quot;0&quot;/&gt;&lt;property id=&quot;20601&quot; value=&quot;1&quot;/&gt;&lt;/object&gt;&lt;object type=&quot;3&quot; unique_id=&quot;335175&quot;&gt;&lt;property id=&quot;20148&quot; value=&quot;5&quot;/&gt;&lt;property id=&quot;20300&quot; value=&quot;Slide 12 - &amp;quot;Feature Extraction for CAD Models and Baseline Data&amp;quot;&quot;/&gt;&lt;property id=&quot;20302&quot; value=&quot;1&quot;/&gt;&lt;property id=&quot;20303&quot; value=&quot;-1&quot;/&gt;&lt;property id=&quot;20307&quot; value=&quot;396&quot;/&gt;&lt;property id=&quot;20309&quot; value=&quot;-1&quot;/&gt;&lt;property id=&quot;20312&quot; value=&quot;0&quot;/&gt;&lt;property id=&quot;20601&quot; value=&quot;1&quot;/&gt;&lt;/object&gt;&lt;object type=&quot;3&quot; unique_id=&quot;335176&quot;&gt;&lt;property id=&quot;20148&quot; value=&quot;5&quot;/&gt;&lt;property id=&quot;20300&quot; value=&quot;Slide 13 - &amp;quot;Virtual, 3D design of alternatives&amp;quot;&quot;/&gt;&lt;property id=&quot;20302&quot; value=&quot;1&quot;/&gt;&lt;property id=&quot;20303&quot; value=&quot;-1&quot;/&gt;&lt;property id=&quot;20307&quot; value=&quot;397&quot;/&gt;&lt;property id=&quot;20309&quot; value=&quot;-1&quot;/&gt;&lt;property id=&quot;20312&quot; value=&quot;0&quot;/&gt;&lt;property id=&quot;20601&quot; value=&quot;1&quot;/&gt;&lt;/object&gt;&lt;object type=&quot;3&quot; unique_id=&quot;335177&quot;&gt;&lt;property id=&quot;20148&quot; value=&quot;5&quot;/&gt;&lt;property id=&quot;20300&quot; value=&quot;Slide 14 - &amp;quot;Clash Detection&amp;quot;&quot;/&gt;&lt;property id=&quot;20302&quot; value=&quot;1&quot;/&gt;&lt;property id=&quot;20303&quot; value=&quot;-1&quot;/&gt;&lt;property id=&quot;20307&quot; value=&quot;398&quot;/&gt;&lt;property id=&quot;20309&quot; value=&quot;-1&quot;/&gt;&lt;property id=&quot;20312&quot; value=&quot;0&quot;/&gt;&lt;property id=&quot;20601&quot; value=&quot;1&quot;/&gt;&lt;/object&gt;&lt;object type=&quot;3&quot; unique_id=&quot;335178&quot;&gt;&lt;property id=&quot;20148&quot; value=&quot;5&quot;/&gt;&lt;property id=&quot;20300&quot; value=&quot;Slide 22 - &amp;quot;Maintenance Applications&amp;quot;&quot;/&gt;&lt;property id=&quot;20302&quot; value=&quot;1&quot;/&gt;&lt;property id=&quot;20303&quot; value=&quot;-1&quot;/&gt;&lt;property id=&quot;20307&quot; value=&quot;385&quot;/&gt;&lt;property id=&quot;20309&quot; value=&quot;-1&quot;/&gt;&lt;property id=&quot;20312&quot; value=&quot;0&quot;/&gt;&lt;property id=&quot;20601&quot; value=&quot;1&quot;/&gt;&lt;/object&gt;&lt;object type=&quot;3&quot; unique_id=&quot;335179&quot;&gt;&lt;property id=&quot;20148&quot; value=&quot;5&quot;/&gt;&lt;property id=&quot;20300&quot; value=&quot;Slide 23 - &amp;quot;Operations Applications&amp;quot;&quot;/&gt;&lt;property id=&quot;20302&quot; value=&quot;1&quot;/&gt;&lt;property id=&quot;20303&quot; value=&quot;-1&quot;/&gt;&lt;property id=&quot;20307&quot; value=&quot;386&quot;/&gt;&lt;property id=&quot;20309&quot; value=&quot;-1&quot;/&gt;&lt;property id=&quot;20312&quot; value=&quot;0&quot;/&gt;&lt;property id=&quot;20601&quot; value=&quot;1&quot;/&gt;&lt;/object&gt;&lt;object type=&quot;3&quot; unique_id=&quot;335180&quot;&gt;&lt;property id=&quot;20148&quot; value=&quot;5&quot;/&gt;&lt;property id=&quot;20300&quot; value=&quot;Slide 24 - &amp;quot;Safety Applications&amp;quot;&quot;/&gt;&lt;property id=&quot;20302&quot; value=&quot;1&quot;/&gt;&lt;property id=&quot;20303&quot; value=&quot;-1&quot;/&gt;&lt;property id=&quot;20307&quot; value=&quot;399&quot;/&gt;&lt;property id=&quot;20309&quot; value=&quot;-1&quot;/&gt;&lt;property id=&quot;20312&quot; value=&quot;0&quot;/&gt;&lt;property id=&quot;20601&quot; value=&quot;1&quot;/&gt;&lt;/object&gt;&lt;object type=&quot;3&quot; unique_id=&quot;335181&quot;&gt;&lt;property id=&quot;20148&quot; value=&quot;5&quot;/&gt;&lt;property id=&quot;20300&quot; value=&quot;Slide 25 - &amp;quot;Safety Applications: Unstable Slope Management&amp;quot;&quot;/&gt;&lt;property id=&quot;20302&quot; value=&quot;1&quot;/&gt;&lt;property id=&quot;20303&quot; value=&quot;-1&quot;/&gt;&lt;property id=&quot;20307&quot; value=&quot;400&quot;/&gt;&lt;property id=&quot;20309&quot; value=&quot;-1&quot;/&gt;&lt;property id=&quot;20312&quot; value=&quot;0&quot;/&gt;&lt;property id=&quot;20601&quot; value=&quot;1&quot;/&gt;&lt;/object&gt;&lt;object type=&quot;3&quot; unique_id=&quot;335183&quot;&gt;&lt;property id=&quot;20148&quot; value=&quot;5&quot;/&gt;&lt;property id=&quot;20300&quot; value=&quot;Slide 33 - &amp;quot;Tourism Applications&amp;quot;&quot;/&gt;&lt;property id=&quot;20302&quot; value=&quot;1&quot;/&gt;&lt;property id=&quot;20303&quot; value=&quot;-1&quot;/&gt;&lt;property id=&quot;20307&quot; value=&quot;389&quot;/&gt;&lt;property id=&quot;20309&quot; value=&quot;-1&quot;/&gt;&lt;property id=&quot;20312&quot; value=&quot;0&quot;/&gt;&lt;property id=&quot;20601&quot; value=&quot;1&quot;/&gt;&lt;/object&gt;&lt;object type=&quot;3&quot; unique_id=&quot;335328&quot;&gt;&lt;property id=&quot;20148&quot; value=&quot;5&quot;/&gt;&lt;property id=&quot;20300&quot; value=&quot;Slide 26 - &amp;quot;Safety Applications: Geometric Properties&amp;quot;&quot;/&gt;&lt;property id=&quot;20302&quot; value=&quot;1&quot;/&gt;&lt;property id=&quot;20303&quot; value=&quot;-1&quot;/&gt;&lt;property id=&quot;20307&quot; value=&quot;401&quot;/&gt;&lt;property id=&quot;20309&quot; value=&quot;-1&quot;/&gt;&lt;property id=&quot;20312&quot; value=&quot;0&quot;/&gt;&lt;property id=&quot;20601&quot; value=&quot;1&quot;/&gt;&lt;/object&gt;&lt;object type=&quot;3&quot; unique_id=&quot;335525&quot;&gt;&lt;property id=&quot;20148&quot; value=&quot;5&quot;/&gt;&lt;property id=&quot;20300&quot; value=&quot;Slide 27 - &amp;quot;Safety Applications: Forensics / Accident Investigation &amp;quot;&quot;/&gt;&lt;property id=&quot;20302&quot; value=&quot;1&quot;/&gt;&lt;property id=&quot;20303&quot; value=&quot;-1&quot;/&gt;&lt;property id=&quot;20307&quot; value=&quot;402&quot;/&gt;&lt;property id=&quot;20309&quot; value=&quot;-1&quot;/&gt;&lt;property id=&quot;20312&quot; value=&quot;0&quot;/&gt;&lt;property id=&quot;20601&quot; value=&quot;1&quot;/&gt;&lt;/object&gt;&lt;object type=&quot;3&quot; unique_id=&quot;335526&quot;&gt;&lt;property id=&quot;20148&quot; value=&quot;5&quot;/&gt;&lt;property id=&quot;20300&quot; value=&quot;Slide 28 - &amp;quot;Safety Applications: Driver Assistance / Autonomous Navigation&amp;quot;&quot;/&gt;&lt;property id=&quot;20302&quot; value=&quot;1&quot;/&gt;&lt;property id=&quot;20303&quot; value=&quot;-1&quot;/&gt;&lt;property id=&quot;20307&quot; value=&quot;403&quot;/&gt;&lt;property id=&quot;20309&quot; value=&quot;-1&quot;/&gt;&lt;property id=&quot;20312&quot; value=&quot;0&quot;/&gt;&lt;property id=&quot;20601&quot; value=&quot;1&quot;/&gt;&lt;/object&gt;&lt;object type=&quot;3&quot; unique_id=&quot;335527&quot;&gt;&lt;property id=&quot;20148&quot; value=&quot;5&quot;/&gt;&lt;property id=&quot;20300&quot; value=&quot;Slide 29 - &amp;quot;Asset Management Applications&amp;quot;&quot;/&gt;&lt;property id=&quot;20302&quot; value=&quot;1&quot;/&gt;&lt;property id=&quot;20303&quot; value=&quot;-1&quot;/&gt;&lt;property id=&quot;20307&quot; value=&quot;404&quot;/&gt;&lt;property id=&quot;20309&quot; value=&quot;-1&quot;/&gt;&lt;property id=&quot;20312&quot; value=&quot;0&quot;/&gt;&lt;property id=&quot;20601&quot; value=&quot;1&quot;/&gt;&lt;/object&gt;&lt;object type=&quot;3&quot; unique_id=&quot;335784&quot;&gt;&lt;property id=&quot;20148&quot; value=&quot;5&quot;/&gt;&lt;property id=&quot;20300&quot; value=&quot;Slide 30 - &amp;quot;Asset Management Applications: Billboard Management&amp;quot;&quot;/&gt;&lt;property id=&quot;20302&quot; value=&quot;1&quot;/&gt;&lt;property id=&quot;20303&quot; value=&quot;-1&quot;/&gt;&lt;property id=&quot;20307&quot; value=&quot;405&quot;/&gt;&lt;property id=&quot;20309&quot; value=&quot;-1&quot;/&gt;&lt;property id=&quot;20312&quot; value=&quot;0&quot;/&gt;&lt;property id=&quot;20601&quot; value=&quot;1&quot;/&gt;&lt;/object&gt;&lt;object type=&quot;3&quot; unique_id=&quot;335785&quot;&gt;&lt;property id=&quot;20148&quot; value=&quot;5&quot;/&gt;&lt;property id=&quot;20300&quot; value=&quot;Slide 31 - &amp;quot;Asset Management Applications: Automated / Semi-Automated Extraction of Signs&amp;quot;&quot;/&gt;&lt;property id=&quot;20302&quot; value=&quot;1&quot;/&gt;&lt;property id=&quot;20303&quot; value=&quot;-1&quot;/&gt;&lt;property id=&quot;20307&quot; value=&quot;406&quot;/&gt;&lt;property id=&quot;20309&quot; value=&quot;-1&quot;/&gt;&lt;property id=&quot;20312&quot; value=&quot;0&quot;/&gt;&lt;property id=&quot;20601&quot; value=&quot;1&quot;/&gt;&lt;/object&gt;&lt;object type=&quot;3&quot; unique_id=&quot;335786&quot;&gt;&lt;property id=&quot;20148&quot; value=&quot;5&quot;/&gt;&lt;property id=&quot;20300&quot; value=&quot;Slide 32 - &amp;quot;Asset Management Applications: Inventory Mapping&amp;quot;&quot;/&gt;&lt;property id=&quot;20302&quot; value=&quot;1&quot;/&gt;&lt;property id=&quot;20303&quot; value=&quot;-1&quot;/&gt;&lt;property id=&quot;20307&quot; value=&quot;407&quot;/&gt;&lt;property id=&quot;20309&quot; value=&quot;-1&quot;/&gt;&lt;property id=&quot;20312&quot; value=&quot;0&quot;/&gt;&lt;property id=&quot;20601&quot; value=&quot;1&quot;/&gt;&lt;/object&gt;&lt;object type=&quot;3&quot; unique_id=&quot;336273&quot;&gt;&lt;property id=&quot;20148&quot; value=&quot;5&quot;/&gt;&lt;property id=&quot;20300&quot; value=&quot;Slide 45 - &amp;quot;Is MLS Right For Your Project? &amp;quot;&quot;/&gt;&lt;property id=&quot;20302&quot; value=&quot;1&quot;/&gt;&lt;property id=&quot;20303&quot; value=&quot;-1&quot;/&gt;&lt;property id=&quot;20307&quot; value=&quot;408&quot;/&gt;&lt;property id=&quot;20309&quot; value=&quot;-1&quot;/&gt;&lt;property id=&quot;20312&quot; value=&quot;0&quot;/&gt;&lt;property id=&quot;20601&quot; value=&quot;1&quot;/&gt;&lt;/object&gt;&lt;object type=&quot;3&quot; unique_id=&quot;338428&quot;&gt;&lt;property id=&quot;20148&quot; value=&quot;5&quot;/&gt;&lt;property id=&quot;20300&quot; value=&quot;Slide 47 - &amp;quot;Drag and drop to match the term with the definition.&amp;quot;&quot;/&gt;&lt;property id=&quot;20302&quot; value=&quot;1&quot;/&gt;&lt;property id=&quot;20303&quot; value=&quot;-1&quot;/&gt;&lt;property id=&quot;20307&quot; value=&quot;410&quot;/&gt;&lt;property id=&quot;20309&quot; value=&quot;-1&quot;/&gt;&lt;property id=&quot;20312&quot; value=&quot;0&quot;/&gt;&lt;property id=&quot;20601&quot; value=&quot;1&quot;/&gt;&lt;/object&gt;&lt;object type=&quot;3&quot; unique_id=&quot;338658&quot;&gt;&lt;property id=&quot;20148&quot; value=&quot;5&quot;/&gt;&lt;property id=&quot;20300&quot; value=&quot;Slide 49 - &amp;quot;Which of the following is an example of an application where local accuracy would be more important than network a&quot;/&gt;&lt;property id=&quot;20302&quot; value=&quot;1&quot;/&gt;&lt;property id=&quot;20303&quot; value=&quot;-1&quot;/&gt;&lt;property id=&quot;20307&quot; value=&quot;412&quot;/&gt;&lt;property id=&quot;20309&quot; value=&quot;-1&quot;/&gt;&lt;property id=&quot;20312&quot; value=&quot;0&quot;/&gt;&lt;property id=&quot;20601&quot; value=&quot;1&quot;/&gt;&lt;/object&gt;&lt;object type=&quot;3&quot; unique_id=&quot;338659&quot;&gt;&lt;property id=&quot;20148&quot; value=&quot;5&quot;/&gt;&lt;property id=&quot;20300&quot; value=&quot;Slide 51 - &amp;quot;Which of the following should be part of a cost benefit analysis when determining if MLS is right for a project? (&quot;/&gt;&lt;property id=&quot;20302&quot; value=&quot;1&quot;/&gt;&lt;property id=&quot;20303&quot; value=&quot;-1&quot;/&gt;&lt;property id=&quot;20307&quot; value=&quot;413&quot;/&gt;&lt;property id=&quot;20309&quot; value=&quot;-1&quot;/&gt;&lt;property id=&quot;20312&quot; value=&quot;0&quot;/&gt;&lt;property id=&quot;20601&quot; value=&quot;1&quot;/&gt;&lt;/object&gt;&lt;object type=&quot;3&quot; unique_id=&quot;339840&quot;&gt;&lt;property id=&quot;20148&quot; value=&quot;5&quot;/&gt;&lt;property id=&quot;20300&quot; value=&quot;Slide 48 - &amp;quot;Debrief: Terms and Definitions&amp;quot;&quot;/&gt;&lt;property id=&quot;20302&quot; value=&quot;1&quot;/&gt;&lt;property id=&quot;20303&quot; value=&quot;-1&quot;/&gt;&lt;property id=&quot;20307&quot; value=&quot;414&quot;/&gt;&lt;property id=&quot;20309&quot; value=&quot;-1&quot;/&gt;&lt;property id=&quot;20312&quot; value=&quot;0&quot;/&gt;&lt;property id=&quot;20601&quot; value=&quot;1&quot;/&gt;&lt;/object&gt;&lt;object type=&quot;3&quot; unique_id=&quot;339841&quot;&gt;&lt;property id=&quot;20148&quot; value=&quot;5&quot;/&gt;&lt;property id=&quot;20300&quot; value=&quot;Slide 50 - &amp;quot;Debief: Which of the following is an example of an application where local accuracy would be more important than n&quot;/&gt;&lt;property id=&quot;20302&quot; value=&quot;1&quot;/&gt;&lt;property id=&quot;20303&quot; value=&quot;-1&quot;/&gt;&lt;property id=&quot;20307&quot; value=&quot;415&quot;/&gt;&lt;property id=&quot;20309&quot; value=&quot;-1&quot;/&gt;&lt;property id=&quot;20312&quot; value=&quot;0&quot;/&gt;&lt;property id=&quot;20601&quot; value=&quot;1&quot;/&gt;&lt;/object&gt;&lt;object type=&quot;3&quot; unique_id=&quot;339842&quot;&gt;&lt;property id=&quot;20148&quot; value=&quot;5&quot;/&gt;&lt;property id=&quot;20300&quot; value=&quot;Slide 52 - &amp;quot;Debrief: Which of the following should be part of a cost benefit analysis when determining if MLS is right for a p&quot;/&gt;&lt;property id=&quot;20302&quot; value=&quot;1&quot;/&gt;&lt;property id=&quot;20303&quot; value=&quot;-1&quot;/&gt;&lt;property id=&quot;20307&quot; value=&quot;416&quot;/&gt;&lt;property id=&quot;20309&quot; value=&quot;-1&quot;/&gt;&lt;property id=&quot;20312&quot; value=&quot;0&quot;/&gt;&lt;property id=&quot;20601&quot; value=&quot;1&quot;/&gt;&lt;/object&gt;&lt;/object&gt;&lt;object type=&quot;8&quot; unique_id=&quot;1002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0&quot;/&gt;&lt;/TableIndex&gt;&lt;/ShapeTextInfo&gt;"/>
  <p:tag name="HTML_SHAPEINFO" val="&lt;ThreeDShapeInfo&gt;&lt;uuid val=&quot;&quot;/&gt;&lt;isInvalidForFieldText val=&quot;0&quot;/&gt;&lt;Image&gt;&lt;filename val=&quot;C:\Users\Jule\AppData\Local\Temp\~Ca8917\data\asimages\{F9A012B5-1ABD-45DE-AEDD-55E2040D1327}_54.png&quot;/&gt;&lt;left val=&quot;87&quot;/&gt;&lt;top val=&quot;5&quot;/&gt;&lt;width val=&quot;279&quot;/&gt;&lt;height val=&quot;52&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3147F90-78F8-4F00-9357-3869A17312CD}_6.png&quot;/&gt;&lt;left val=&quot;366&quot;/&gt;&lt;top val=&quot;234&quot;/&gt;&lt;width val=&quot;267&quot;/&gt;&lt;height val=&quot;55&quot;/&gt;&lt;hasText val=&quot;1&quot;/&gt;&lt;/Image&gt;&lt;/ThreeDShapeInfo&gt;"/>
  <p:tag name="PRESENTER_SHAPETEXTINFO" val="&lt;ShapeTextInfo&gt;&lt;TableIndex row=&quot;-1&quot; col=&quot;-1&quot;&gt;&lt;linesCount val=&quot;1&quot;/&gt;&lt;lineCharCount val=&quot;21&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1C1EF69-D0C9-4C9C-BA62-E50DA9B3027F}_6.png&quot;/&gt;&lt;left val=&quot;84&quot;/&gt;&lt;top val=&quot;299&quot;/&gt;&lt;width val=&quot;267&quot;/&gt;&lt;height val=&quot;55&quot;/&gt;&lt;hasText val=&quot;1&quot;/&gt;&lt;/Image&gt;&lt;/ThreeDShapeInfo&gt;"/>
  <p:tag name="PRESENTER_SHAPETEXTINFO" val="&lt;ShapeTextInfo&gt;&lt;TableIndex row=&quot;-1&quot; col=&quot;-1&quot;&gt;&lt;linesCount val=&quot;1&quot;/&gt;&lt;lineCharCount val=&quot;19&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80E5F09-2531-40E9-9036-227E9A840E36}_6.png&quot;/&gt;&lt;left val=&quot;366&quot;/&gt;&lt;top val=&quot;299&quot;/&gt;&lt;width val=&quot;267&quot;/&gt;&lt;height val=&quot;55&quot;/&gt;&lt;hasText val=&quot;1&quot;/&gt;&lt;/Image&gt;&lt;/ThreeDShapeInfo&gt;"/>
  <p:tag name="PRESENTER_SHAPETEXTINFO" val="&lt;ShapeTextInfo&gt;&lt;TableIndex row=&quot;-1&quot; col=&quot;-1&quot;&gt;&lt;linesCount val=&quot;1&quot;/&gt;&lt;lineCharCount val=&quot;2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971CB11-EE7D-4EE6-9A68-378BDD3C461A}_7.png&quot;/&gt;&lt;left val=&quot;72&quot;/&gt;&lt;top val=&quot;140&quot;/&gt;&lt;width val=&quot;637&quot;/&gt;&lt;height val=&quot;199&quot;/&gt;&lt;hasText val=&quot;1&quot;/&gt;&lt;/Image&gt;&lt;/ThreeDShapeInfo&gt;"/>
  <p:tag name="PRESENTER_SHAPETEXTINFO" val="&lt;ShapeTextInfo&gt;&lt;TableIndex row=&quot;-1&quot; col=&quot;-1&quot;&gt;&lt;linesCount val=&quot;6&quot;/&gt;&lt;lineCharCount val=&quot;68&quot;/&gt;&lt;lineCharCount val=&quot;69&quot;/&gt;&lt;lineCharCount val=&quot;68&quot;/&gt;&lt;lineCharCount val=&quot;75&quot;/&gt;&lt;lineCharCount val=&quot;7&quot;/&gt;&lt;lineCharCount val=&quot;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EF3C4F1-A83C-4C08-A2F2-517354D2697E}_7.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16&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E581BED-0CC8-408B-8382-33BC989C774B}_8.png&quot;/&gt;&lt;left val=&quot;72&quot;/&gt;&lt;top val=&quot;140&quot;/&gt;&lt;width val=&quot;643&quot;/&gt;&lt;height val=&quot;316&quot;/&gt;&lt;hasText val=&quot;1&quot;/&gt;&lt;/Image&gt;&lt;/ThreeDShapeInfo&gt;"/>
  <p:tag name="PRESENTER_SHAPETEXTINFO" val="&lt;ShapeTextInfo&gt;&lt;TableIndex row=&quot;-1&quot; col=&quot;-1&quot;&gt;&lt;linesCount val=&quot;13&quot;/&gt;&lt;lineCharCount val=&quot;76&quot;/&gt;&lt;lineCharCount val=&quot;70&quot;/&gt;&lt;lineCharCount val=&quot;75&quot;/&gt;&lt;lineCharCount val=&quot;69&quot;/&gt;&lt;lineCharCount val=&quot;26&quot;/&gt;&lt;lineCharCount val=&quot;78&quot;/&gt;&lt;lineCharCount val=&quot;71&quot;/&gt;&lt;lineCharCount val=&quot;69&quot;/&gt;&lt;lineCharCount val=&quot;76&quot;/&gt;&lt;lineCharCount val=&quot;74&quot;/&gt;&lt;lineCharCount val=&quot;79&quot;/&gt;&lt;lineCharCount val=&quot;68&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ADC4692-10A7-4CCF-A8E6-1ADD87F0EB59}_8.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19&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57E6816-3CED-4E2C-982A-2A4C49BAA974}_9.png&quot;/&gt;&lt;left val=&quot;72&quot;/&gt;&lt;top val=&quot;140&quot;/&gt;&lt;width val=&quot;637&quot;/&gt;&lt;height val=&quot;371&quot;/&gt;&lt;hasText val=&quot;1&quot;/&gt;&lt;/Image&gt;&lt;/ThreeDShapeInfo&gt;"/>
  <p:tag name="PRESENTER_SHAPETEXTINFO" val="&lt;ShapeTextInfo&gt;&lt;TableIndex row=&quot;-1&quot; col=&quot;-1&quot;&gt;&lt;linesCount val=&quot;7&quot;/&gt;&lt;lineCharCount val=&quot;70&quot;/&gt;&lt;lineCharCount val=&quot;66&quot;/&gt;&lt;lineCharCount val=&quot;73&quot;/&gt;&lt;lineCharCount val=&quot;80&quot;/&gt;&lt;lineCharCount val=&quot;68&quot;/&gt;&lt;lineCharCount val=&quot;75&quot;/&gt;&lt;lineCharCount val=&quot;45&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D23728A8-95BA-4365-A7B8-A3FEA675229B}_9.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21&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1F5AFF40-803B-4C6E-8840-9C47C2CF9233}_10.png&quot;/&gt;&lt;left val=&quot;72&quot;/&gt;&lt;top val=&quot;140&quot;/&gt;&lt;width val=&quot;613&quot;/&gt;&lt;height val=&quot;371&quot;/&gt;&lt;hasText val=&quot;1&quot;/&gt;&lt;/Image&gt;&lt;/ThreeDShapeInfo&gt;"/>
  <p:tag name="PRESENTER_SHAPETEXTINFO" val="&lt;ShapeTextInfo&gt;&lt;TableIndex row=&quot;-1&quot; col=&quot;-1&quot;&gt;&lt;linesCount val=&quot;6&quot;/&gt;&lt;lineCharCount val=&quot;72&quot;/&gt;&lt;lineCharCount val=&quot;77&quot;/&gt;&lt;lineCharCount val=&quot;68&quot;/&gt;&lt;lineCharCount val=&quot;54&quot;/&gt;&lt;lineCharCount val=&quot;70&quot;/&gt;&lt;lineCharCount val=&quot;61&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ule\AppData\Local\Temp\~Ca8917\data\asimages\{89B57B06-45A3-4D0B-A6EC-956092DAD0B1}_54.png&quot;/&gt;&lt;left val=&quot;92&quot;/&gt;&lt;top val=&quot;54&quot;/&gt;&lt;width val=&quot;145&quot;/&gt;&lt;height val=&quot;32&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FCEEA6B-4B32-4269-BE95-439690CE2D46}_10.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2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C656382-A233-4906-B128-2FECCA9E2DB0}_11.png&quot;/&gt;&lt;left val=&quot;68&quot;/&gt;&lt;top val=&quot;105&quot;/&gt;&lt;width val=&quot;568&quot;/&gt;&lt;height val=&quot;42&quot;/&gt;&lt;hasText val=&quot;1&quot;/&gt;&lt;/Image&gt;&lt;/ThreeDShapeInfo&gt;"/>
  <p:tag name="PRESENTER_SHAPETEXTINFO" val="&lt;ShapeTextInfo&gt;&lt;TableIndex row=&quot;-1&quot; col=&quot;-1&quot;&gt;&lt;linesCount val=&quot;1&quot;/&gt;&lt;lineCharCount val=&quot;1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192FF4D-A80E-4182-81B6-58D9E50662BC}_11.png&quot;/&gt;&lt;left val=&quot;72&quot;/&gt;&lt;top val=&quot;156&quot;/&gt;&lt;width val=&quot;562&quot;/&gt;&lt;height val=&quot;61&quot;/&gt;&lt;hasText val=&quot;1&quot;/&gt;&lt;/Image&gt;&lt;/ThreeDShapeInfo&gt;"/>
  <p:tag name="PRESENTER_SHAPETEXTINFO" val="&lt;ShapeTextInfo&gt;&lt;TableIndex row=&quot;-1&quot; col=&quot;-1&quot;&gt;&lt;linesCount val=&quot;2&quot;/&gt;&lt;lineCharCount val=&quot;65&quot;/&gt;&lt;lineCharCount val=&quot;13&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93107C8-AA45-4CF6-B366-7C74895DB528}_11.png&quot;/&gt;&lt;left val=&quot;226&quot;/&gt;&lt;top val=&quot;233&quot;/&gt;&lt;width val=&quot;268&quot;/&gt;&lt;height val=&quot;61&quot;/&gt;&lt;hasText val=&quot;1&quot;/&gt;&lt;/Image&gt;&lt;/ThreeDShapeInfo&gt;"/>
  <p:tag name="PRESENTER_SHAPETEXTINFO" val="&lt;ShapeTextInfo&gt;&lt;TableIndex row=&quot;-1&quot; col=&quot;-1&quot;&gt;&lt;linesCount val=&quot;2&quot;/&gt;&lt;lineCharCount val=&quot;27&quot;/&gt;&lt;lineCharCount val=&quot;24&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DCF65F78-0717-42FF-8F49-E2A44B3A2BB6}_11.png&quot;/&gt;&lt;left val=&quot;226&quot;/&gt;&lt;top val=&quot;298&quot;/&gt;&lt;width val=&quot;268&quot;/&gt;&lt;height val=&quot;61&quot;/&gt;&lt;hasText val=&quot;1&quot;/&gt;&lt;/Image&gt;&lt;/ThreeDShapeInfo&gt;"/>
  <p:tag name="PRESENTER_SHAPETEXTINFO" val="&lt;ShapeTextInfo&gt;&lt;TableIndex row=&quot;-1&quot; col=&quot;-1&quot;&gt;&lt;linesCount val=&quot;2&quot;/&gt;&lt;lineCharCount val=&quot;22&quot;/&gt;&lt;lineCharCount val=&quot;1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7680C42C-3EEF-4C2D-B7E1-4D4C6ED4ADAA}_11.png&quot;/&gt;&lt;left val=&quot;226&quot;/&gt;&lt;top val=&quot;365&quot;/&gt;&lt;width val=&quot;268&quot;/&gt;&lt;height val=&quot;55&quot;/&gt;&lt;hasText val=&quot;1&quot;/&gt;&lt;/Image&gt;&lt;/ThreeDShapeInfo&gt;"/>
  <p:tag name="PRESENTER_SHAPETEXTINFO" val="&lt;ShapeTextInfo&gt;&lt;TableIndex row=&quot;-1&quot; col=&quot;-1&quot;&gt;&lt;linesCount val=&quot;1&quot;/&gt;&lt;lineCharCount val=&quot;15&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788D5708-DBB3-4FFF-8620-FA17A0AC1303}_12.png&quot;/&gt;&lt;left val=&quot;72&quot;/&gt;&lt;top val=&quot;140&quot;/&gt;&lt;width val=&quot;637&quot;/&gt;&lt;height val=&quot;181&quot;/&gt;&lt;hasText val=&quot;1&quot;/&gt;&lt;/Image&gt;&lt;/ThreeDShapeInfo&gt;"/>
  <p:tag name="PRESENTER_SHAPETEXTINFO" val="&lt;ShapeTextInfo&gt;&lt;TableIndex row=&quot;-1&quot; col=&quot;-1&quot;&gt;&lt;linesCount val=&quot;6&quot;/&gt;&lt;lineCharCount val=&quot;73&quot;/&gt;&lt;lineCharCount val=&quot;73&quot;/&gt;&lt;lineCharCount val=&quot;74&quot;/&gt;&lt;lineCharCount val=&quot;73&quot;/&gt;&lt;lineCharCount val=&quot;72&quot;/&gt;&lt;lineCharCount val=&quot;17&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3A63C18-529D-42F3-A711-3DA747628099}_12.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51&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80B5CA9B-32F6-47BA-9AE0-4E08E14C0C66}_13.png&quot;/&gt;&lt;left val=&quot;72&quot;/&gt;&lt;top val=&quot;140&quot;/&gt;&lt;width val=&quot;637&quot;/&gt;&lt;height val=&quot;134&quot;/&gt;&lt;hasText val=&quot;1&quot;/&gt;&lt;/Image&gt;&lt;/ThreeDShapeInfo&gt;"/>
  <p:tag name="PRESENTER_SHAPETEXTINFO" val="&lt;ShapeTextInfo&gt;&lt;TableIndex row=&quot;-1&quot; col=&quot;-1&quot;&gt;&lt;linesCount val=&quot;3&quot;/&gt;&lt;lineCharCount val=&quot;73&quot;/&gt;&lt;lineCharCount val=&quot;63&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D93D5E3C-E67A-41DC-ABFE-207E599AD2B4}_13.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34&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ule\AppData\Local\Temp\~Ca8917\data\asimages\{A79BA71A-5FC8-47AB-B500-191D47234285}_54.png&quot;/&gt;&lt;left val=&quot;441&quot;/&gt;&lt;top val=&quot;15&quot;/&gt;&lt;width val=&quot;189&quot;/&gt;&lt;height val=&quot;33&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3E7B5D7-F9D7-4100-8BC8-7F1C25A68BDE}_14.png&quot;/&gt;&lt;left val=&quot;72&quot;/&gt;&lt;top val=&quot;140&quot;/&gt;&lt;width val=&quot;644&quot;/&gt;&lt;height val=&quot;144&quot;/&gt;&lt;hasText val=&quot;1&quot;/&gt;&lt;/Image&gt;&lt;/ThreeDShapeInfo&gt;"/>
  <p:tag name="PRESENTER_SHAPETEXTINFO" val="&lt;ShapeTextInfo&gt;&lt;TableIndex row=&quot;-1&quot; col=&quot;-1&quot;&gt;&lt;linesCount val=&quot;5&quot;/&gt;&lt;lineCharCount val=&quot;38&quot;/&gt;&lt;lineCharCount val=&quot;78&quot;/&gt;&lt;lineCharCount val=&quot;74&quot;/&gt;&lt;lineCharCount val=&quot;70&quot;/&gt;&lt;lineCharCount val=&quot;2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9E63568-C8B1-4614-ACB5-D93BC839E67A}_14.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15&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B16E593-38A4-42A5-8BB7-7FBAEE1B190A}_15.png&quot;/&gt;&lt;left val=&quot;68&quot;/&gt;&lt;top val=&quot;105&quot;/&gt;&lt;width val=&quot;568&quot;/&gt;&lt;height val=&quot;42&quot;/&gt;&lt;hasText val=&quot;1&quot;/&gt;&lt;/Image&gt;&lt;/ThreeDShapeInfo&gt;"/>
  <p:tag name="PRESENTER_SHAPETEXTINFO" val="&lt;ShapeTextInfo&gt;&lt;TableIndex row=&quot;-1&quot; col=&quot;-1&quot;&gt;&lt;linesCount val=&quot;1&quot;/&gt;&lt;lineCharCount val=&quot;25&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07AB752-D78E-4547-A44A-A8E879C6E471}_15.png&quot;/&gt;&lt;left val=&quot;72&quot;/&gt;&lt;top val=&quot;156&quot;/&gt;&lt;width val=&quot;562&quot;/&gt;&lt;height val=&quot;61&quot;/&gt;&lt;hasText val=&quot;1&quot;/&gt;&lt;/Image&gt;&lt;/ThreeDShapeInfo&gt;"/>
  <p:tag name="PRESENTER_SHAPETEXTINFO" val="&lt;ShapeTextInfo&gt;&lt;TableIndex row=&quot;-1&quot; col=&quot;-1&quot;&gt;&lt;linesCount val=&quot;2&quot;/&gt;&lt;lineCharCount val=&quot;58&quot;/&gt;&lt;lineCharCount val=&quot;13&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83D11344-C6DD-4A07-81F1-C11235964BAD}_15.png&quot;/&gt;&lt;left val=&quot;84&quot;/&gt;&lt;top val=&quot;233&quot;/&gt;&lt;width val=&quot;267&quot;/&gt;&lt;height val=&quot;61&quot;/&gt;&lt;hasText val=&quot;1&quot;/&gt;&lt;/Image&gt;&lt;/ThreeDShapeInfo&gt;"/>
  <p:tag name="PRESENTER_SHAPETEXTINFO" val="&lt;ShapeTextInfo&gt;&lt;TableIndex row=&quot;-1&quot; col=&quot;-1&quot;&gt;&lt;linesCount val=&quot;2&quot;/&gt;&lt;lineCharCount val=&quot;20&quot;/&gt;&lt;lineCharCount val=&quot;23&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4BF04F8-9B5D-4F14-8123-D93C9737EC68}_15.png&quot;/&gt;&lt;left val=&quot;366&quot;/&gt;&lt;top val=&quot;233&quot;/&gt;&lt;width val=&quot;267&quot;/&gt;&lt;height val=&quot;61&quot;/&gt;&lt;hasText val=&quot;1&quot;/&gt;&lt;/Image&gt;&lt;/ThreeDShapeInfo&gt;"/>
  <p:tag name="PRESENTER_SHAPETEXTINFO" val="&lt;ShapeTextInfo&gt;&lt;TableIndex row=&quot;-1&quot; col=&quot;-1&quot;&gt;&lt;linesCount val=&quot;2&quot;/&gt;&lt;lineCharCount val=&quot;21&quot;/&gt;&lt;lineCharCount val=&quot;1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32177B6-63F5-459A-846C-91FA7874F0D6}_15.png&quot;/&gt;&lt;left val=&quot;84&quot;/&gt;&lt;top val=&quot;298&quot;/&gt;&lt;width val=&quot;267&quot;/&gt;&lt;height val=&quot;61&quot;/&gt;&lt;hasText val=&quot;1&quot;/&gt;&lt;/Image&gt;&lt;/ThreeDShapeInfo&gt;"/>
  <p:tag name="PRESENTER_SHAPETEXTINFO" val="&lt;ShapeTextInfo&gt;&lt;TableIndex row=&quot;-1&quot; col=&quot;-1&quot;&gt;&lt;linesCount val=&quot;2&quot;/&gt;&lt;lineCharCount val=&quot;19&quot;/&gt;&lt;lineCharCount val=&quot;15&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772A7450-E1E9-4718-9D73-2D307C7FD47A}_15.png&quot;/&gt;&lt;left val=&quot;366&quot;/&gt;&lt;top val=&quot;298&quot;/&gt;&lt;width val=&quot;267&quot;/&gt;&lt;height val=&quot;61&quot;/&gt;&lt;hasText val=&quot;1&quot;/&gt;&lt;/Image&gt;&lt;/ThreeDShapeInfo&gt;"/>
  <p:tag name="PRESENTER_SHAPETEXTINFO" val="&lt;ShapeTextInfo&gt;&lt;TableIndex row=&quot;-1&quot; col=&quot;-1&quot;&gt;&lt;linesCount val=&quot;2&quot;/&gt;&lt;lineCharCount val=&quot;23&quot;/&gt;&lt;lineCharCount val=&quot;21&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2A28CD1B-6DAA-4596-AE73-244F0E4926EC}_15.png&quot;/&gt;&lt;left val=&quot;84&quot;/&gt;&lt;top val=&quot;365&quot;/&gt;&lt;width val=&quot;267&quot;/&gt;&lt;height val=&quot;55&quot;/&gt;&lt;hasText val=&quot;1&quot;/&gt;&lt;/Image&gt;&lt;/ThreeDShapeInfo&gt;"/>
  <p:tag name="PRESENTER_SHAPETEXTINFO" val="&lt;ShapeTextInfo&gt;&lt;TableIndex row=&quot;-1&quot; col=&quot;-1&quot;&gt;&lt;linesCount val=&quot;1&quot;/&gt;&lt;lineCharCount val=&quot;1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F03C6B8-F7E7-44D3-A15B-3570798505B7}_15.png&quot;/&gt;&lt;left val=&quot;366&quot;/&gt;&lt;top val=&quot;364&quot;/&gt;&lt;width val=&quot;268&quot;/&gt;&lt;height val=&quot;61&quot;/&gt;&lt;hasText val=&quot;1&quot;/&gt;&lt;/Image&gt;&lt;/ThreeDShapeInfo&gt;"/>
  <p:tag name="PRESENTER_SHAPETEXTINFO" val="&lt;ShapeTextInfo&gt;&lt;TableIndex row=&quot;-1&quot; col=&quot;-1&quot;&gt;&lt;linesCount val=&quot;2&quot;/&gt;&lt;lineCharCount val=&quot;28&quot;/&gt;&lt;lineCharCount val=&quot;2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4CC2F8E-0C22-44C7-A2D3-3F68377FB3EE}_16.png&quot;/&gt;&lt;left val=&quot;72&quot;/&gt;&lt;top val=&quot;171&quot;/&gt;&lt;width val=&quot;637&quot;/&gt;&lt;height val=&quot;340&quot;/&gt;&lt;hasText val=&quot;1&quot;/&gt;&lt;/Image&gt;&lt;/ThreeDShapeInfo&gt;"/>
  <p:tag name="PRESENTER_SHAPETEXTINFO" val="&lt;ShapeTextInfo&gt;&lt;TableIndex row=&quot;-1&quot; col=&quot;-1&quot;&gt;&lt;linesCount val=&quot;5&quot;/&gt;&lt;lineCharCount val=&quot;70&quot;/&gt;&lt;lineCharCount val=&quot;70&quot;/&gt;&lt;lineCharCount val=&quot;78&quot;/&gt;&lt;lineCharCount val=&quot;68&quot;/&gt;&lt;lineCharCount val=&quot;49&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78957E4A-1E32-4374-AA03-DCBEA7F675C5}_16.png&quot;/&gt;&lt;left val=&quot;68&quot;/&gt;&lt;top val=&quot;105&quot;/&gt;&lt;width val=&quot;640&quot;/&gt;&lt;height val=&quot;61&quot;/&gt;&lt;hasText val=&quot;1&quot;/&gt;&lt;/Image&gt;&lt;/ThreeDShapeInfo&gt;"/>
  <p:tag name="PRESENTER_SHAPETEXTINFO" val="&lt;ShapeTextInfo&gt;&lt;TableIndex row=&quot;-1&quot; col=&quot;-1&quot;&gt;&lt;linesCount val=&quot;3&quot;/&gt;&lt;lineCharCount val=&quot;60&quot;/&gt;&lt;lineCharCount val=&quot;11&quot;/&gt;&lt;lineCharCount val=&quot;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21C35AC2-19EC-4D5C-8CE8-A289072A7D56}_17.png&quot;/&gt;&lt;left val=&quot;72&quot;/&gt;&lt;top val=&quot;140&quot;/&gt;&lt;width val=&quot;640&quot;/&gt;&lt;height val=&quot;371&quot;/&gt;&lt;hasText val=&quot;1&quot;/&gt;&lt;/Image&gt;&lt;/ThreeDShapeInfo&gt;"/>
  <p:tag name="PRESENTER_SHAPETEXTINFO" val="&lt;ShapeTextInfo&gt;&lt;TableIndex row=&quot;-1&quot; col=&quot;-1&quot;&gt;&lt;linesCount val=&quot;6&quot;/&gt;&lt;lineCharCount val=&quot;73&quot;/&gt;&lt;lineCharCount val=&quot;82&quot;/&gt;&lt;lineCharCount val=&quot;78&quot;/&gt;&lt;lineCharCount val=&quot;74&quot;/&gt;&lt;lineCharCount val=&quot;78&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B0F4BF5-1EC8-40BC-A03E-6FD3E5CA958A}_17.png&quot;/&gt;&lt;left val=&quot;68&quot;/&gt;&lt;top val=&quot;105&quot;/&gt;&lt;width val=&quot;640&quot;/&gt;&lt;height val=&quot;42&quot;/&gt;&lt;hasText val=&quot;1&quot;/&gt;&lt;/Image&gt;&lt;/ThreeDShapeInfo&gt;"/>
  <p:tag name="PRESENTER_SHAPETEXTINFO" val="&lt;ShapeTextInfo&gt;&lt;TableIndex row=&quot;-1&quot; col=&quot;-1&quot;&gt;&lt;linesCount val=&quot;2&quot;/&gt;&lt;lineCharCount val=&quot;62&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7488EEB-5F56-4DFC-BA38-C4506ACF0ABF}_18.png&quot;/&gt;&lt;left val=&quot;72&quot;/&gt;&lt;top val=&quot;140&quot;/&gt;&lt;width val=&quot;644&quot;/&gt;&lt;height val=&quot;371&quot;/&gt;&lt;hasText val=&quot;1&quot;/&gt;&lt;/Image&gt;&lt;/ThreeDShapeInfo&gt;"/>
  <p:tag name="PRESENTER_SHAPETEXTINFO" val="&lt;ShapeTextInfo&gt;&lt;TableIndex row=&quot;-1&quot; col=&quot;-1&quot;&gt;&lt;linesCount val=&quot;9&quot;/&gt;&lt;lineCharCount val=&quot;73&quot;/&gt;&lt;lineCharCount val=&quot;80&quot;/&gt;&lt;lineCharCount val=&quot;74&quot;/&gt;&lt;lineCharCount val=&quot;74&quot;/&gt;&lt;lineCharCount val=&quot;21&quot;/&gt;&lt;lineCharCount val=&quot;77&quot;/&gt;&lt;lineCharCount val=&quot;72&quot;/&gt;&lt;lineCharCount val=&quot;74&quot;/&gt;&lt;lineCharCount val=&quot;54&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CB709E9-87BC-4111-8F5E-D32BF3F46B41}_18.png&quot;/&gt;&lt;left val=&quot;68&quot;/&gt;&lt;top val=&quot;105&quot;/&gt;&lt;width val=&quot;640&quot;/&gt;&lt;height val=&quot;42&quot;/&gt;&lt;hasText val=&quot;1&quot;/&gt;&lt;/Image&gt;&lt;/ThreeDShapeInfo&gt;"/>
  <p:tag name="PRESENTER_SHAPETEXTINFO" val="&lt;ShapeTextInfo&gt;&lt;TableIndex row=&quot;-1&quot; col=&quot;-1&quot;&gt;&lt;linesCount val=&quot;2&quot;/&gt;&lt;lineCharCount val=&quot;61&quot;/&gt;&lt;lineCharCount val=&quot;1&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2C07A061-AC57-4C10-94CB-FB4A2C599398}_19.png&quot;/&gt;&lt;left val=&quot;72&quot;/&gt;&lt;top val=&quot;165&quot;/&gt;&lt;width val=&quot;637&quot;/&gt;&lt;height val=&quot;346&quot;/&gt;&lt;hasText val=&quot;1&quot;/&gt;&lt;/Image&gt;&lt;/ThreeDShapeInfo&gt;"/>
  <p:tag name="PRESENTER_SHAPETEXTINFO" val="&lt;ShapeTextInfo&gt;&lt;TableIndex row=&quot;-1&quot; col=&quot;-1&quot;&gt;&lt;linesCount val=&quot;10&quot;/&gt;&lt;lineCharCount val=&quot;53&quot;/&gt;&lt;lineCharCount val=&quot;56&quot;/&gt;&lt;lineCharCount val=&quot;58&quot;/&gt;&lt;lineCharCount val=&quot;43&quot;/&gt;&lt;lineCharCount val=&quot;55&quot;/&gt;&lt;lineCharCount val=&quot;51&quot;/&gt;&lt;lineCharCount val=&quot;53&quot;/&gt;&lt;lineCharCount val=&quot;59&quot;/&gt;&lt;lineCharCount val=&quot;55&quot;/&gt;&lt;lineCharCount val=&quot;26&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2CD973B8-F006-418E-B88D-704B0EF8B7BC}_19.png&quot;/&gt;&lt;left val=&quot;68&quot;/&gt;&lt;top val=&quot;105&quot;/&gt;&lt;width val=&quot;640&quot;/&gt;&lt;height val=&quot;61&quot;/&gt;&lt;hasText val=&quot;1&quot;/&gt;&lt;/Image&gt;&lt;/ThreeDShapeInfo&gt;"/>
  <p:tag name="PRESENTER_SHAPETEXTINFO" val="&lt;ShapeTextInfo&gt;&lt;TableIndex row=&quot;-1&quot; col=&quot;-1&quot;&gt;&lt;linesCount val=&quot;3&quot;/&gt;&lt;lineCharCount val=&quot;58&quot;/&gt;&lt;lineCharCount val=&quot;14&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14EEEDB-8269-4BC2-9D0D-207064794D92}_20.png&quot;/&gt;&lt;left val=&quot;72&quot;/&gt;&lt;top val=&quot;140&quot;/&gt;&lt;width val=&quot;645&quot;/&gt;&lt;height val=&quot;371&quot;/&gt;&lt;hasText val=&quot;1&quot;/&gt;&lt;/Image&gt;&lt;/ThreeDShapeInfo&gt;"/>
  <p:tag name="PRESENTER_SHAPETEXTINFO" val="&lt;ShapeTextInfo&gt;&lt;TableIndex row=&quot;-1&quot; col=&quot;-1&quot;&gt;&lt;linesCount val=&quot;11&quot;/&gt;&lt;lineCharCount val=&quot;66&quot;/&gt;&lt;lineCharCount val=&quot;75&quot;/&gt;&lt;lineCharCount val=&quot;71&quot;/&gt;&lt;lineCharCount val=&quot;78&quot;/&gt;&lt;lineCharCount val=&quot;72&quot;/&gt;&lt;lineCharCount val=&quot;80&quot;/&gt;&lt;lineCharCount val=&quot;23&quot;/&gt;&lt;lineCharCount val=&quot;72&quot;/&gt;&lt;lineCharCount val=&quot;76&quot;/&gt;&lt;lineCharCount val=&quot;70&quot;/&gt;&lt;lineCharCount val=&quot;45&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F7D1B0B-5FE2-4031-831B-5D44B7317A4C}_20.png&quot;/&gt;&lt;left val=&quot;68&quot;/&gt;&lt;top val=&quot;105&quot;/&gt;&lt;width val=&quot;640&quot;/&gt;&lt;height val=&quot;42&quot;/&gt;&lt;hasText val=&quot;1&quot;/&gt;&lt;/Image&gt;&lt;/ThreeDShapeInfo&gt;"/>
  <p:tag name="PRESENTER_SHAPETEXTINFO" val="&lt;ShapeTextInfo&gt;&lt;TableIndex row=&quot;-1&quot; col=&quot;-1&quot;&gt;&lt;linesCount val=&quot;2&quot;/&gt;&lt;lineCharCount val=&quot;38&quot;/&gt;&lt;lineCharCount val=&quot;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98C4D3B-2C50-41B8-B9D4-1F7AF65EEED5}_21.png&quot;/&gt;&lt;left val=&quot;72&quot;/&gt;&lt;top val=&quot;177&quot;/&gt;&lt;width val=&quot;645&quot;/&gt;&lt;height val=&quot;334&quot;/&gt;&lt;hasText val=&quot;1&quot;/&gt;&lt;/Image&gt;&lt;/ThreeDShapeInfo&gt;"/>
  <p:tag name="PRESENTER_SHAPETEXTINFO" val="&lt;ShapeTextInfo&gt;&lt;TableIndex row=&quot;-1&quot; col=&quot;-1&quot;&gt;&lt;linesCount val=&quot;7&quot;/&gt;&lt;lineCharCount val=&quot;64&quot;/&gt;&lt;lineCharCount val=&quot;74&quot;/&gt;&lt;lineCharCount val=&quot;79&quot;/&gt;&lt;lineCharCount val=&quot;31&quot;/&gt;&lt;lineCharCount val=&quot;77&quot;/&gt;&lt;lineCharCount val=&quot;79&quot;/&gt;&lt;lineCharCount val=&quot;45&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0B13A33-D8F8-4267-AD80-B77B1B48F1BD}_21.png&quot;/&gt;&lt;left val=&quot;68&quot;/&gt;&lt;top val=&quot;105&quot;/&gt;&lt;width val=&quot;640&quot;/&gt;&lt;height val=&quot;61&quot;/&gt;&lt;hasText val=&quot;1&quot;/&gt;&lt;/Image&gt;&lt;/ThreeDShapeInfo&gt;"/>
  <p:tag name="PRESENTER_SHAPETEXTINFO" val="&lt;ShapeTextInfo&gt;&lt;TableIndex row=&quot;-1&quot; col=&quot;-1&quot;&gt;&lt;linesCount val=&quot;3&quot;/&gt;&lt;lineCharCount val=&quot;65&quot;/&gt;&lt;lineCharCount val=&quot;11&quot;/&gt;&lt;lineCharCount val=&quot;1&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6068A97-6D12-4437-BCBB-75D51F86814F}_22.png&quot;/&gt;&lt;left val=&quot;68&quot;/&gt;&lt;top val=&quot;105&quot;/&gt;&lt;width val=&quot;562&quot;/&gt;&lt;height val=&quot;42&quot;/&gt;&lt;hasText val=&quot;1&quot;/&gt;&lt;/Image&gt;&lt;/ThreeDShapeInfo&gt;"/>
  <p:tag name="PRESENTER_SHAPETEXTINFO" val="&lt;ShapeTextInfo&gt;&lt;TableIndex row=&quot;-1&quot; col=&quot;-1&quot;&gt;&lt;linesCount val=&quot;1&quot;/&gt;&lt;lineCharCount val=&quot;24&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3E9EAE14-0B37-4DA8-9713-0F5C5B59DD7B}_22.png&quot;/&gt;&lt;left val=&quot;72&quot;/&gt;&lt;top val=&quot;147&quot;/&gt;&lt;width val=&quot;564&quot;/&gt;&lt;height val=&quot;358&quot;/&gt;&lt;hasText val=&quot;1&quot;/&gt;&lt;/Image&gt;&lt;/ThreeDShapeInfo&gt;"/>
  <p:tag name="PRESENTER_SHAPETEXTINFO" val="&lt;ShapeTextInfo&gt;&lt;TableIndex row=&quot;-1&quot; col=&quot;-1&quot;&gt;&lt;linesCount val=&quot;12&quot;/&gt;&lt;lineCharCount val=&quot;61&quot;/&gt;&lt;lineCharCount val=&quot;55&quot;/&gt;&lt;lineCharCount val=&quot;68&quot;/&gt;&lt;lineCharCount val=&quot;63&quot;/&gt;&lt;lineCharCount val=&quot;64&quot;/&gt;&lt;lineCharCount val=&quot;24&quot;/&gt;&lt;lineCharCount val=&quot;63&quot;/&gt;&lt;lineCharCount val=&quot;20&quot;/&gt;&lt;lineCharCount val=&quot;22&quot;/&gt;&lt;lineCharCount val=&quot;19&quot;/&gt;&lt;lineCharCount val=&quot;21&quot;/&gt;&lt;lineCharCount val=&quot;1&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7CCD83B-7386-4A34-A3F7-860157336558}_23.png&quot;/&gt;&lt;left val=&quot;68&quot;/&gt;&lt;top val=&quot;105&quot;/&gt;&lt;width val=&quot;562&quot;/&gt;&lt;height val=&quot;42&quot;/&gt;&lt;hasText val=&quot;1&quot;/&gt;&lt;/Image&gt;&lt;/ThreeDShapeInfo&gt;"/>
  <p:tag name="PRESENTER_SHAPETEXTINFO" val="&lt;ShapeTextInfo&gt;&lt;TableIndex row=&quot;-1&quot; col=&quot;-1&quot;&gt;&lt;linesCount val=&quot;1&quot;/&gt;&lt;lineCharCount val=&quot;23&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3F36DE5E-A863-4818-A944-5D82BACE2CC2}_23.png&quot;/&gt;&lt;left val=&quot;72&quot;/&gt;&lt;top val=&quot;147&quot;/&gt;&lt;width val=&quot;559&quot;/&gt;&lt;height val=&quot;310&quot;/&gt;&lt;hasText val=&quot;1&quot;/&gt;&lt;/Image&gt;&lt;/ThreeDShapeInfo&gt;"/>
  <p:tag name="PRESENTER_SHAPETEXTINFO" val="&lt;ShapeTextInfo&gt;&lt;TableIndex row=&quot;-1&quot; col=&quot;-1&quot;&gt;&lt;linesCount val=&quot;12&quot;/&gt;&lt;lineCharCount val=&quot;66&quot;/&gt;&lt;lineCharCount val=&quot;52&quot;/&gt;&lt;lineCharCount val=&quot;57&quot;/&gt;&lt;lineCharCount val=&quot;61&quot;/&gt;&lt;lineCharCount val=&quot;61&quot;/&gt;&lt;lineCharCount val=&quot;59&quot;/&gt;&lt;lineCharCount val=&quot;27&quot;/&gt;&lt;lineCharCount val=&quot;59&quot;/&gt;&lt;lineCharCount val=&quot;67&quot;/&gt;&lt;lineCharCount val=&quot;61&quot;/&gt;&lt;lineCharCount val=&quot;59&quot;/&gt;&lt;lineCharCount val=&quot;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32E9F2E4-E85D-4CED-B8F4-B86945838FF4}_24.png&quot;/&gt;&lt;left val=&quot;68&quot;/&gt;&lt;top val=&quot;105&quot;/&gt;&lt;width val=&quot;568&quot;/&gt;&lt;height val=&quot;42&quot;/&gt;&lt;hasText val=&quot;1&quot;/&gt;&lt;/Image&gt;&lt;/ThreeDShapeInfo&gt;"/>
  <p:tag name="PRESENTER_SHAPETEXTINFO" val="&lt;ShapeTextInfo&gt;&lt;TableIndex row=&quot;-1&quot; col=&quot;-1&quot;&gt;&lt;linesCount val=&quot;1&quot;/&gt;&lt;lineCharCount val=&quot;19&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74B0246-3A99-482D-8D3A-DD6A115EA4B7}_24.png&quot;/&gt;&lt;left val=&quot;72&quot;/&gt;&lt;top val=&quot;156&quot;/&gt;&lt;width val=&quot;562&quot;/&gt;&lt;height val=&quot;39&quot;/&gt;&lt;hasText val=&quot;1&quot;/&gt;&lt;/Image&gt;&lt;/ThreeDShapeInfo&gt;"/>
  <p:tag name="PRESENTER_SHAPETEXTINFO" val="&lt;ShapeTextInfo&gt;&lt;TableIndex row=&quot;-1&quot; col=&quot;-1&quot;&gt;&lt;linesCount val=&quot;1&quot;/&gt;&lt;lineCharCount val=&quot;65&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293ED7D-B6B5-4256-9BED-800C9C3F2759}_24.png&quot;/&gt;&lt;left val=&quot;84&quot;/&gt;&lt;top val=&quot;233&quot;/&gt;&lt;width val=&quot;267&quot;/&gt;&lt;height val=&quot;61&quot;/&gt;&lt;hasText val=&quot;1&quot;/&gt;&lt;/Image&gt;&lt;/ThreeDShapeInfo&gt;"/>
  <p:tag name="PRESENTER_SHAPETEXTINFO" val="&lt;ShapeTextInfo&gt;&lt;TableIndex row=&quot;-1&quot; col=&quot;-1&quot;&gt;&lt;linesCount val=&quot;2&quot;/&gt;&lt;lineCharCount val=&quot;15&quot;/&gt;&lt;lineCharCount val=&quot;1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B9AA031-F83D-45D0-9DDD-676240ADFFE5}_24.png&quot;/&gt;&lt;left val=&quot;366&quot;/&gt;&lt;top val=&quot;233&quot;/&gt;&lt;width val=&quot;267&quot;/&gt;&lt;height val=&quot;61&quot;/&gt;&lt;hasText val=&quot;1&quot;/&gt;&lt;/Image&gt;&lt;/ThreeDShapeInfo&gt;"/>
  <p:tag name="PRESENTER_SHAPETEXTINFO" val="&lt;ShapeTextInfo&gt;&lt;TableIndex row=&quot;-1&quot; col=&quot;-1&quot;&gt;&lt;linesCount val=&quot;2&quot;/&gt;&lt;lineCharCount val=&quot;21&quot;/&gt;&lt;lineCharCount val=&quot;1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52098C1-E116-4C8A-8DAD-86FBA519FBDE}_24.png&quot;/&gt;&lt;left val=&quot;84&quot;/&gt;&lt;top val=&quot;299&quot;/&gt;&lt;width val=&quot;267&quot;/&gt;&lt;height val=&quot;55&quot;/&gt;&lt;hasText val=&quot;1&quot;/&gt;&lt;/Image&gt;&lt;/ThreeDShapeInfo&gt;"/>
  <p:tag name="PRESENTER_SHAPETEXTINFO" val="&lt;ShapeTextInfo&gt;&lt;TableIndex row=&quot;-1&quot; col=&quot;-1&quot;&gt;&lt;linesCount val=&quot;1&quot;/&gt;&lt;lineCharCount val=&quot;2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300A447E-B248-47BA-B5B3-ABF309A43DE4}_24.png&quot;/&gt;&lt;left val=&quot;366&quot;/&gt;&lt;top val=&quot;298&quot;/&gt;&lt;width val=&quot;267&quot;/&gt;&lt;height val=&quot;61&quot;/&gt;&lt;hasText val=&quot;1&quot;/&gt;&lt;/Image&gt;&lt;/ThreeDShapeInfo&gt;"/>
  <p:tag name="PRESENTER_SHAPETEXTINFO" val="&lt;ShapeTextInfo&gt;&lt;TableIndex row=&quot;-1&quot; col=&quot;-1&quot;&gt;&lt;linesCount val=&quot;2&quot;/&gt;&lt;lineCharCount val=&quot;20&quot;/&gt;&lt;lineCharCount val=&quot;21&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D725550E-1AE7-4F96-9EF0-756B49FF39EA}_25.png&quot;/&gt;&lt;left val=&quot;72&quot;/&gt;&lt;top val=&quot;140&quot;/&gt;&lt;width val=&quot;637&quot;/&gt;&lt;height val=&quot;371&quot;/&gt;&lt;hasText val=&quot;1&quot;/&gt;&lt;/Image&gt;&lt;/ThreeDShapeInfo&gt;"/>
  <p:tag name="PRESENTER_SHAPETEXTINFO" val="&lt;ShapeTextInfo&gt;&lt;TableIndex row=&quot;-1&quot; col=&quot;-1&quot;&gt;&lt;linesCount val=&quot;6&quot;/&gt;&lt;lineCharCount val=&quot;62&quot;/&gt;&lt;lineCharCount val=&quot;73&quot;/&gt;&lt;lineCharCount val=&quot;71&quot;/&gt;&lt;lineCharCount val=&quot;78&quot;/&gt;&lt;lineCharCount val=&quot;73&quot;/&gt;&lt;lineCharCount val=&quot;46&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F66A351-805A-4ACE-9D3C-C1A4BE108E08}_25.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46&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A669548-A8FE-4E6D-B09B-24827E99F4A2}_26.png&quot;/&gt;&lt;left val=&quot;72&quot;/&gt;&lt;top val=&quot;140&quot;/&gt;&lt;width val=&quot;637&quot;/&gt;&lt;height val=&quot;371&quot;/&gt;&lt;hasText val=&quot;1&quot;/&gt;&lt;/Image&gt;&lt;/ThreeDShapeInfo&gt;"/>
  <p:tag name="PRESENTER_SHAPETEXTINFO" val="&lt;ShapeTextInfo&gt;&lt;TableIndex row=&quot;-1&quot; col=&quot;-1&quot;&gt;&lt;linesCount val=&quot;3&quot;/&gt;&lt;lineCharCount val=&quot;76&quot;/&gt;&lt;lineCharCount val=&quot;76&quot;/&gt;&lt;lineCharCount val=&quot;47&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2E1D08A0-4C5E-4C55-9C5B-E254C56DBF16}_26.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4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9127574-153B-4BF7-8ED2-B814379304B7}_27.png&quot;/&gt;&lt;left val=&quot;72&quot;/&gt;&lt;top val=&quot;140&quot;/&gt;&lt;width val=&quot;637&quot;/&gt;&lt;height val=&quot;169&quot;/&gt;&lt;hasText val=&quot;1&quot;/&gt;&lt;/Image&gt;&lt;/ThreeDShapeInfo&gt;"/>
  <p:tag name="PRESENTER_SHAPETEXTINFO" val="&lt;ShapeTextInfo&gt;&lt;TableIndex row=&quot;-1&quot; col=&quot;-1&quot;&gt;&lt;linesCount val=&quot;7&quot;/&gt;&lt;lineCharCount val=&quot;72&quot;/&gt;&lt;lineCharCount val=&quot;74&quot;/&gt;&lt;lineCharCount val=&quot;76&quot;/&gt;&lt;lineCharCount val=&quot;74&quot;/&gt;&lt;lineCharCount val=&quot;77&quot;/&gt;&lt;lineCharCount val=&quot;70&quot;/&gt;&lt;lineCharCount val=&quot;38&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15351C02-E6E7-4339-834D-A2A0D08850B3}_27.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56&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139FA98-9F13-454B-9EBD-9D0D27AAC187}_28.png&quot;/&gt;&lt;left val=&quot;72&quot;/&gt;&lt;top val=&quot;140&quot;/&gt;&lt;width val=&quot;280&quot;/&gt;&lt;height val=&quot;304&quot;/&gt;&lt;hasText val=&quot;1&quot;/&gt;&lt;/Image&gt;&lt;/ThreeDShapeInfo&gt;"/>
  <p:tag name="PRESENTER_SHAPETEXTINFO" val="&lt;ShapeTextInfo&gt;&lt;TableIndex row=&quot;-1&quot; col=&quot;-1&quot;&gt;&lt;linesCount val=&quot;12&quot;/&gt;&lt;lineCharCount val=&quot;29&quot;/&gt;&lt;lineCharCount val=&quot;24&quot;/&gt;&lt;lineCharCount val=&quot;32&quot;/&gt;&lt;lineCharCount val=&quot;30&quot;/&gt;&lt;lineCharCount val=&quot;25&quot;/&gt;&lt;lineCharCount val=&quot;30&quot;/&gt;&lt;lineCharCount val=&quot;32&quot;/&gt;&lt;lineCharCount val=&quot;29&quot;/&gt;&lt;lineCharCount val=&quot;27&quot;/&gt;&lt;lineCharCount val=&quot;30&quot;/&gt;&lt;lineCharCount val=&quot;3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58B630E-9297-4B50-B053-4C974ADC465B}_28.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62&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6&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F1CADB9-F293-4A93-B76C-33854B307D52}_29.png&quot;/&gt;&lt;left val=&quot;68&quot;/&gt;&lt;top val=&quot;105&quot;/&gt;&lt;width val=&quot;568&quot;/&gt;&lt;height val=&quot;42&quot;/&gt;&lt;hasText val=&quot;1&quot;/&gt;&lt;/Image&gt;&lt;/ThreeDShapeInfo&gt;"/>
  <p:tag name="PRESENTER_SHAPETEXTINFO" val="&lt;ShapeTextInfo&gt;&lt;TableIndex row=&quot;-1&quot; col=&quot;-1&quot;&gt;&lt;linesCount val=&quot;1&quot;/&gt;&lt;lineCharCount val=&quot;2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40720A3E-6FCF-4196-BE0D-60CD3F03123D}_29.png&quot;/&gt;&lt;left val=&quot;72&quot;/&gt;&lt;top val=&quot;156&quot;/&gt;&lt;width val=&quot;562&quot;/&gt;&lt;height val=&quot;61&quot;/&gt;&lt;hasText val=&quot;1&quot;/&gt;&lt;/Image&gt;&lt;/ThreeDShapeInfo&gt;"/>
  <p:tag name="PRESENTER_SHAPETEXTINFO" val="&lt;ShapeTextInfo&gt;&lt;TableIndex row=&quot;-1&quot; col=&quot;-1&quot;&gt;&lt;linesCount val=&quot;2&quot;/&gt;&lt;lineCharCount val=&quot;62&quot;/&gt;&lt;lineCharCount val=&quot;13&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C51951C-C1E8-4C80-9C0E-F783CF073882}_29.png&quot;/&gt;&lt;left val=&quot;226&quot;/&gt;&lt;top val=&quot;234&quot;/&gt;&lt;width val=&quot;268&quot;/&gt;&lt;height val=&quot;55&quot;/&gt;&lt;hasText val=&quot;1&quot;/&gt;&lt;/Image&gt;&lt;/ThreeDShapeInfo&gt;"/>
  <p:tag name="PRESENTER_SHAPETEXTINFO" val="&lt;ShapeTextInfo&gt;&lt;TableIndex row=&quot;-1&quot; col=&quot;-1&quot;&gt;&lt;linesCount val=&quot;1&quot;/&gt;&lt;lineCharCount val=&quot;2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47C485B-A936-4A41-8BD1-A1A2FCA72710}_29.png&quot;/&gt;&lt;left val=&quot;226&quot;/&gt;&lt;top val=&quot;299&quot;/&gt;&lt;width val=&quot;268&quot;/&gt;&lt;height val=&quot;56&quot;/&gt;&lt;hasText val=&quot;1&quot;/&gt;&lt;/Image&gt;&lt;/ThreeDShapeInfo&gt;"/>
  <p:tag name="PRESENTER_SHAPETEXTINFO" val="&lt;ShapeTextInfo&gt;&lt;TableIndex row=&quot;-1&quot; col=&quot;-1&quot;&gt;&lt;linesCount val=&quot;2&quot;/&gt;&lt;lineCharCount val=&quot;27&quot;/&gt;&lt;lineCharCount val=&quot;19&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941E411-63AF-456A-B215-BD0865679294}_29.png&quot;/&gt;&lt;left val=&quot;226&quot;/&gt;&lt;top val=&quot;365&quot;/&gt;&lt;width val=&quot;268&quot;/&gt;&lt;height val=&quot;55&quot;/&gt;&lt;hasText val=&quot;1&quot;/&gt;&lt;/Image&gt;&lt;/ThreeDShapeInfo&gt;"/>
  <p:tag name="PRESENTER_SHAPETEXTINFO" val="&lt;ShapeTextInfo&gt;&lt;TableIndex row=&quot;-1&quot; col=&quot;-1&quot;&gt;&lt;linesCount val=&quot;1&quot;/&gt;&lt;lineCharCount val=&quot;17&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34635480-8D53-4ABC-BFFD-7A971191A551}_30.png&quot;/&gt;&lt;left val=&quot;72&quot;/&gt;&lt;top val=&quot;140&quot;/&gt;&lt;width val=&quot;326&quot;/&gt;&lt;height val=&quot;190&quot;/&gt;&lt;hasText val=&quot;1&quot;/&gt;&lt;/Image&gt;&lt;/ThreeDShapeInfo&gt;"/>
  <p:tag name="PRESENTER_SHAPETEXTINFO" val="&lt;ShapeTextInfo&gt;&lt;TableIndex row=&quot;-1&quot; col=&quot;-1&quot;&gt;&lt;linesCount val=&quot;8&quot;/&gt;&lt;lineCharCount val=&quot;26&quot;/&gt;&lt;lineCharCount val=&quot;29&quot;/&gt;&lt;lineCharCount val=&quot;38&quot;/&gt;&lt;lineCharCount val=&quot;40&quot;/&gt;&lt;lineCharCount val=&quot;34&quot;/&gt;&lt;lineCharCount val=&quot;38&quot;/&gt;&lt;lineCharCount val=&quot;34&quot;/&gt;&lt;lineCharCount val=&quot;2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FE8E73B-3055-470A-A458-0FFDB4288EB1}_30.png&quot;/&gt;&lt;left val=&quot;68&quot;/&gt;&lt;top val=&quot;105&quot;/&gt;&lt;width val=&quot;640&quot;/&gt;&lt;height val=&quot;42&quot;/&gt;&lt;hasText val=&quot;1&quot;/&gt;&lt;/Image&gt;&lt;/ThreeDShapeInfo&gt;"/>
  <p:tag name="PRESENTER_SHAPETEXTINFO" val="&lt;ShapeTextInfo&gt;&lt;TableIndex row=&quot;-1&quot; col=&quot;-1&quot;&gt;&lt;linesCount val=&quot;2&quot;/&gt;&lt;lineCharCount val=&quot;31&quot;/&gt;&lt;lineCharCount val=&quot;2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9E8CE7E-EC1D-47FF-8A26-6266190EE578}_31.png&quot;/&gt;&lt;left val=&quot;72&quot;/&gt;&lt;top val=&quot;140&quot;/&gt;&lt;width val=&quot;637&quot;/&gt;&lt;height val=&quot;126&quot;/&gt;&lt;hasText val=&quot;1&quot;/&gt;&lt;/Image&gt;&lt;/ThreeDShapeInfo&gt;"/>
  <p:tag name="PRESENTER_SHAPETEXTINFO" val="&lt;ShapeTextInfo&gt;&lt;TableIndex row=&quot;-1&quot; col=&quot;-1&quot;&gt;&lt;linesCount val=&quot;5&quot;/&gt;&lt;lineCharCount val=&quot;76&quot;/&gt;&lt;lineCharCount val=&quot;73&quot;/&gt;&lt;lineCharCount val=&quot;73&quot;/&gt;&lt;lineCharCount val=&quot;68&quot;/&gt;&lt;lineCharCount val=&quot;66&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AA1B79B-A1F5-4B63-BA60-5B339C81F0C1}_31.png&quot;/&gt;&lt;left val=&quot;68&quot;/&gt;&lt;top val=&quot;105&quot;/&gt;&lt;width val=&quot;640&quot;/&gt;&lt;height val=&quot;42&quot;/&gt;&lt;hasText val=&quot;1&quot;/&gt;&lt;/Image&gt;&lt;/ThreeDShapeInfo&gt;"/>
  <p:tag name="PRESENTER_SHAPETEXTINFO" val="&lt;ShapeTextInfo&gt;&lt;TableIndex row=&quot;-1&quot; col=&quot;-1&quot;&gt;&lt;linesCount val=&quot;2&quot;/&gt;&lt;lineCharCount val=&quot;58&quot;/&gt;&lt;lineCharCount val=&quot;19&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FEE4B5A-AD78-4BCA-9067-02D12D5ED639}_32.png&quot;/&gt;&lt;left val=&quot;72&quot;/&gt;&lt;top val=&quot;140&quot;/&gt;&lt;width val=&quot;304&quot;/&gt;&lt;height val=&quot;335&quot;/&gt;&lt;hasText val=&quot;1&quot;/&gt;&lt;/Image&gt;&lt;/ThreeDShapeInfo&gt;"/>
  <p:tag name="PRESENTER_SHAPETEXTINFO" val="&lt;ShapeTextInfo&gt;&lt;TableIndex row=&quot;-1&quot; col=&quot;-1&quot;&gt;&lt;linesCount val=&quot;8&quot;/&gt;&lt;lineCharCount val=&quot;34&quot;/&gt;&lt;lineCharCount val=&quot;34&quot;/&gt;&lt;lineCharCount val=&quot;33&quot;/&gt;&lt;lineCharCount val=&quot;27&quot;/&gt;&lt;lineCharCount val=&quot;27&quot;/&gt;&lt;lineCharCount val=&quot;36&quot;/&gt;&lt;lineCharCount val=&quot;31&quot;/&gt;&lt;lineCharCount val=&quot;1&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2AB119E-A1FD-4810-AB5B-196DB7EAEA56}_32.png&quot;/&gt;&lt;left val=&quot;68&quot;/&gt;&lt;top val=&quot;105&quot;/&gt;&lt;width val=&quot;640&quot;/&gt;&lt;height val=&quot;42&quot;/&gt;&lt;hasText val=&quot;1&quot;/&gt;&lt;/Image&gt;&lt;/ThreeDShapeInfo&gt;"/>
  <p:tag name="PRESENTER_SHAPETEXTINFO" val="&lt;ShapeTextInfo&gt;&lt;TableIndex row=&quot;-1&quot; col=&quot;-1&quot;&gt;&lt;linesCount val=&quot;2&quot;/&gt;&lt;lineCharCount val=&quot;31&quot;/&gt;&lt;lineCharCount val=&quot;17&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8AC805DC-926C-4557-89E6-E9F9C568FE84}_33.png&quot;/&gt;&lt;left val=&quot;68&quot;/&gt;&lt;top val=&quot;105&quot;/&gt;&lt;width val=&quot;562&quot;/&gt;&lt;height val=&quot;42&quot;/&gt;&lt;hasText val=&quot;1&quot;/&gt;&lt;/Image&gt;&lt;/ThreeDShapeInfo&gt;"/>
  <p:tag name="PRESENTER_SHAPETEXTINFO" val="&lt;ShapeTextInfo&gt;&lt;TableIndex row=&quot;-1&quot; col=&quot;-1&quot;&gt;&lt;linesCount val=&quot;1&quot;/&gt;&lt;lineCharCount val=&quot;2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181F4F8-3238-4570-A72E-F6D76C9FC0AE}_33.png&quot;/&gt;&lt;left val=&quot;72&quot;/&gt;&lt;top val=&quot;147&quot;/&gt;&lt;width val=&quot;559&quot;/&gt;&lt;height val=&quot;310&quot;/&gt;&lt;hasText val=&quot;1&quot;/&gt;&lt;/Image&gt;&lt;/ThreeDShapeInfo&gt;"/>
  <p:tag name="PRESENTER_SHAPETEXTINFO" val="&lt;ShapeTextInfo&gt;&lt;TableIndex row=&quot;-1&quot; col=&quot;-1&quot;&gt;&lt;linesCount val=&quot;9&quot;/&gt;&lt;lineCharCount val=&quot;61&quot;/&gt;&lt;lineCharCount val=&quot;60&quot;/&gt;&lt;lineCharCount val=&quot;62&quot;/&gt;&lt;lineCharCount val=&quot;33&quot;/&gt;&lt;lineCharCount val=&quot;63&quot;/&gt;&lt;lineCharCount val=&quot;68&quot;/&gt;&lt;lineCharCount val=&quot;63&quot;/&gt;&lt;lineCharCount val=&quot;62&quot;/&gt;&lt;lineCharCount val=&quot;32&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D16DDE01-4ABE-414E-A68C-4F68730402B1}_35.png&quot;/&gt;&lt;left val=&quot;72&quot;/&gt;&lt;top val=&quot;147&quot;/&gt;&lt;width val=&quot;562&quot;/&gt;&lt;height val=&quot;310&quot;/&gt;&lt;hasText val=&quot;1&quot;/&gt;&lt;/Image&gt;&lt;/ThreeDShapeInfo&gt;"/>
  <p:tag name="PRESENTER_SHAPETEXTINFO" val="&lt;ShapeTextInfo&gt;&lt;TableIndex row=&quot;-1&quot; col=&quot;-1&quot;&gt;&lt;linesCount val=&quot;11&quot;/&gt;&lt;lineCharCount val=&quot;63&quot;/&gt;&lt;lineCharCount val=&quot;71&quot;/&gt;&lt;lineCharCount val=&quot;70&quot;/&gt;&lt;lineCharCount val=&quot;57&quot;/&gt;&lt;lineCharCount val=&quot;69&quot;/&gt;&lt;lineCharCount val=&quot;10&quot;/&gt;&lt;lineCharCount val=&quot;1&quot;/&gt;&lt;lineCharCount val=&quot;61&quot;/&gt;&lt;lineCharCount val=&quot;59&quot;/&gt;&lt;lineCharCount val=&quot;60&quot;/&gt;&lt;lineCharCount val=&quot;47&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23A3D43-CFC3-404E-9F49-47463DD3648F}_35.png&quot;/&gt;&lt;left val=&quot;68&quot;/&gt;&lt;top val=&quot;105&quot;/&gt;&lt;width val=&quot;562&quot;/&gt;&lt;height val=&quot;42&quot;/&gt;&lt;hasText val=&quot;1&quot;/&gt;&lt;/Image&gt;&lt;/ThreeDShapeInfo&gt;"/>
  <p:tag name="PRESENTER_SHAPETEXTINFO" val="&lt;ShapeTextInfo&gt;&lt;TableIndex row=&quot;-1&quot; col=&quot;-1&quot;&gt;&lt;linesCount val=&quot;1&quot;/&gt;&lt;lineCharCount val=&quot;2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515AC91-079F-4120-8C0C-DB6F0B57BCDD}_36.png&quot;/&gt;&lt;left val=&quot;452&quot;/&gt;&lt;top val=&quot;450&quot;/&gt;&lt;width val=&quot;120&quot;/&gt;&lt;height val=&quot;67&quot;/&gt;&lt;hasText val=&quot;1&quot;/&gt;&lt;/Image&gt;&lt;/ThreeDShapeInfo&gt;"/>
  <p:tag name="PRESENTER_SHAPETEXTINFO" val="&lt;ShapeTextInfo&gt;&lt;TableIndex row=&quot;-1&quot; col=&quot;-1&quot;&gt;&lt;linesCount val=&quot;2&quot;/&gt;&lt;lineCharCount val=&quot;14&quot;/&gt;&lt;lineCharCount val=&quot;14&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4EB8D94E-E3F9-4480-AF90-F04446B1A1D4}_36.png&quot;/&gt;&lt;left val=&quot;330&quot;/&gt;&lt;top val=&quot;450&quot;/&gt;&lt;width val=&quot;121&quot;/&gt;&lt;height val=&quot;67&quot;/&gt;&lt;hasText val=&quot;1&quot;/&gt;&lt;/Image&gt;&lt;/ThreeDShapeInfo&gt;"/>
  <p:tag name="PRESENTER_SHAPETEXTINFO" val="&lt;ShapeTextInfo&gt;&lt;TableIndex row=&quot;-1&quot; col=&quot;-1&quot;&gt;&lt;linesCount val=&quot;3&quot;/&gt;&lt;lineCharCount val=&quot;7&quot;/&gt;&lt;lineCharCount val=&quot;10&quot;/&gt;&lt;lineCharCount val=&quot;14&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3FC51EF-B66F-4586-93EA-803E9911836A}_36.png&quot;/&gt;&lt;left val=&quot;174&quot;/&gt;&lt;top val=&quot;450&quot;/&gt;&lt;width val=&quot;151&quot;/&gt;&lt;height val=&quot;67&quot;/&gt;&lt;hasText val=&quot;1&quot;/&gt;&lt;/Image&gt;&lt;/ThreeDShapeInfo&gt;"/>
  <p:tag name="PRESENTER_SHAPETEXTINFO" val="&lt;ShapeTextInfo&gt;&lt;TableIndex row=&quot;-1&quot; col=&quot;-1&quot;&gt;&lt;linesCount val=&quot;2&quot;/&gt;&lt;lineCharCount val=&quot;15&quot;/&gt;&lt;lineCharCount val=&quot;14&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8DB8A544-B7FB-4556-9F21-E210CEA692E9}_36.png&quot;/&gt;&lt;left val=&quot;452&quot;/&gt;&lt;top val=&quot;357&quot;/&gt;&lt;width val=&quot;124&quot;/&gt;&lt;height val=&quot;64&quot;/&gt;&lt;hasText val=&quot;1&quot;/&gt;&lt;/Image&gt;&lt;/ThreeDShapeInfo&gt;"/>
  <p:tag name="PRESENTER_SHAPETEXTINFO" val="&lt;ShapeTextInfo&gt;&lt;TableIndex row=&quot;-1&quot; col=&quot;-1&quot;&gt;&lt;linesCount val=&quot;3&quot;/&gt;&lt;lineCharCount val=&quot;14&quot;/&gt;&lt;lineCharCount val=&quot;13&quot;/&gt;&lt;lineCharCount val=&quot;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F9B89FA-51E8-4949-A9FD-3B875EDE996B}_36.png&quot;/&gt;&lt;left val=&quot;330&quot;/&gt;&lt;top val=&quot;351&quot;/&gt;&lt;width val=&quot;121&quot;/&gt;&lt;height val=&quot;81&quot;/&gt;&lt;hasText val=&quot;1&quot;/&gt;&lt;/Image&gt;&lt;/ThreeDShapeInfo&gt;"/>
  <p:tag name="PRESENTER_SHAPETEXTINFO" val="&lt;ShapeTextInfo&gt;&lt;TableIndex row=&quot;-1&quot; col=&quot;-1&quot;&gt;&lt;linesCount val=&quot;4&quot;/&gt;&lt;lineCharCount val=&quot;7&quot;/&gt;&lt;lineCharCount val=&quot;10&quot;/&gt;&lt;lineCharCount val=&quot;13&quot;/&gt;&lt;lineCharCount val=&quot;7&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15883C01-BE0C-45ED-A3B9-42689EC6669F}_36.png&quot;/&gt;&lt;left val=&quot;180&quot;/&gt;&lt;top val=&quot;360&quot;/&gt;&lt;width val=&quot;145&quot;/&gt;&lt;height val=&quot;64&quot;/&gt;&lt;hasText val=&quot;1&quot;/&gt;&lt;/Image&gt;&lt;/ThreeDShapeInfo&gt;"/>
  <p:tag name="PRESENTER_SHAPETEXTINFO" val="&lt;ShapeTextInfo&gt;&lt;TableIndex row=&quot;-1&quot; col=&quot;-1&quot;&gt;&lt;linesCount val=&quot;3&quot;/&gt;&lt;lineCharCount val=&quot;15&quot;/&gt;&lt;lineCharCount val=&quot;13&quot;/&gt;&lt;lineCharCount val=&quot;7&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24EB6C8-FA80-44D8-9158-B2E6F619428C}_36.png&quot;/&gt;&lt;left val=&quot;453&quot;/&gt;&lt;top val=&quot;264&quot;/&gt;&lt;width val=&quot;117&quot;/&gt;&lt;height val=&quot;73&quot;/&gt;&lt;hasText val=&quot;1&quot;/&gt;&lt;/Image&gt;&lt;/ThreeDShapeInfo&gt;"/>
  <p:tag name="PRESENTER_SHAPETEXTINFO" val="&lt;ShapeTextInfo&gt;&lt;TableIndex row=&quot;-1&quot; col=&quot;-1&quot;&gt;&lt;linesCount val=&quot;2&quot;/&gt;&lt;lineCharCount val=&quot;14&quot;/&gt;&lt;lineCharCount val=&quot;12&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A94CD89-DAE2-48C9-BD33-81FC31F62232}_36.png&quot;/&gt;&lt;left val=&quot;330&quot;/&gt;&lt;top val=&quot;264&quot;/&gt;&lt;width val=&quot;122&quot;/&gt;&lt;height val=&quot;73&quot;/&gt;&lt;hasText val=&quot;1&quot;/&gt;&lt;/Image&gt;&lt;/ThreeDShapeInfo&gt;"/>
  <p:tag name="PRESENTER_SHAPETEXTINFO" val="&lt;ShapeTextInfo&gt;&lt;TableIndex row=&quot;-1&quot; col=&quot;-1&quot;&gt;&lt;linesCount val=&quot;3&quot;/&gt;&lt;lineCharCount val=&quot;7&quot;/&gt;&lt;lineCharCount val=&quot;10&quot;/&gt;&lt;lineCharCount val=&quot;12&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13A279B8-EF1E-4E63-8759-B7572D81C638}_36.png&quot;/&gt;&lt;left val=&quot;180&quot;/&gt;&lt;top val=&quot;264&quot;/&gt;&lt;width val=&quot;145&quot;/&gt;&lt;height val=&quot;73&quot;/&gt;&lt;hasText val=&quot;1&quot;/&gt;&lt;/Image&gt;&lt;/ThreeDShapeInfo&gt;"/>
  <p:tag name="PRESENTER_SHAPETEXTINFO" val="&lt;ShapeTextInfo&gt;&lt;TableIndex row=&quot;-1&quot; col=&quot;-1&quot;&gt;&lt;linesCount val=&quot;2&quot;/&gt;&lt;lineCharCount val=&quot;15&quot;/&gt;&lt;lineCharCount val=&quot;12&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39E1C79-0D9A-449F-8821-6F0CD3049B28}_36.png&quot;/&gt;&lt;left val=&quot;81&quot;/&gt;&lt;top val=&quot;184&quot;/&gt;&lt;width val=&quot;493&quot;/&gt;&lt;height val=&quot;332&quot;/&gt;&lt;hasText val=&quot;1&quot;/&gt;&lt;/Image&gt;&lt;/ThreeDShapeInfo&gt;"/>
  <p:tag name="PRESENTER_SHAPETEXTINFO" val="&lt;ShapeTextInfo&gt;&lt;TableIndex row=&quot;1&quot; col=&quot;1&quot;&gt;&lt;linesCount val=&quot;1&quot;/&gt;&lt;lineCharCount val=&quot;8&quot;/&gt;&lt;/TableIndex&gt;&lt;TableIndex row=&quot;1&quot; col=&quot;2&quot;&gt;&lt;linesCount val=&quot;3&quot;/&gt;&lt;lineCharCount val=&quot;5&quot;/&gt;&lt;lineCharCount val=&quot;9&quot;/&gt;&lt;lineCharCount val=&quot;12&quot;/&gt;&lt;/TableIndex&gt;&lt;TableIndex row=&quot;1&quot; col=&quot;3&quot;&gt;&lt;linesCount val=&quot;3&quot;/&gt;&lt;lineCharCount val=&quot;7&quot;/&gt;&lt;lineCharCount val=&quot;15&quot;/&gt;&lt;lineCharCount val=&quot;18&quot;/&gt;&lt;/TableIndex&gt;&lt;TableIndex row=&quot;1&quot; col=&quot;4&quot;&gt;&lt;linesCount val=&quot;3&quot;/&gt;&lt;lineCharCount val=&quot;4&quot;/&gt;&lt;lineCharCount val=&quot;9&quot;/&gt;&lt;lineCharCount val=&quot;12&quot;/&gt;&lt;/TableIndex&gt;&lt;TableIndex row=&quot;2&quot; col=&quot;1&quot;&gt;&lt;linesCount val=&quot;1&quot;/&gt;&lt;lineCharCount val=&quot;7&quot;/&gt;&lt;/TableIndex&gt;&lt;TableIndex row=&quot;2&quot; col=&quot;2&quot;&gt;&lt;linesCount val=&quot;1&quot;/&gt;&lt;lineCharCount val=&quot;2&quot;/&gt;&lt;/TableIndex&gt;&lt;TableIndex row=&quot;2&quot; col=&quot;3&quot;&gt;&lt;linesCount val=&quot;1&quot;/&gt;&lt;lineCharCount val=&quot;2&quot;/&gt;&lt;/TableIndex&gt;&lt;TableIndex row=&quot;2&quot; col=&quot;4&quot;&gt;&lt;linesCount val=&quot;1&quot;/&gt;&lt;lineCharCount val=&quot;2&quot;/&gt;&lt;/TableIndex&gt;&lt;TableIndex row=&quot;3&quot; col=&quot;1&quot;&gt;&lt;linesCount val=&quot;3&quot;/&gt;&lt;lineCharCount val=&quot;5&quot;/&gt;&lt;lineCharCount val=&quot;13&quot;/&gt;&lt;lineCharCount val=&quot;13&quot;/&gt;&lt;/TableIndex&gt;&lt;TableIndex row=&quot;3&quot; col=&quot;2&quot;&gt;&lt;linesCount val=&quot;0&quot;/&gt;&lt;/TableIndex&gt;&lt;TableIndex row=&quot;3&quot; col=&quot;3&quot;&gt;&lt;linesCount val=&quot;0&quot;/&gt;&lt;/TableIndex&gt;&lt;TableIndex row=&quot;3&quot; col=&quot;4&quot;&gt;&lt;linesCount val=&quot;0&quot;/&gt;&lt;/TableIndex&gt;&lt;TableIndex row=&quot;4&quot; col=&quot;1&quot;&gt;&lt;linesCount val=&quot;0&quot;/&gt;&lt;/TableIndex&gt;&lt;TableIndex row=&quot;4&quot; col=&quot;2&quot;&gt;&lt;linesCount val=&quot;1&quot;/&gt;&lt;lineCharCount val=&quot;2&quot;/&gt;&lt;/TableIndex&gt;&lt;TableIndex row=&quot;4&quot; col=&quot;3&quot;&gt;&lt;linesCount val=&quot;1&quot;/&gt;&lt;lineCharCount val=&quot;2&quot;/&gt;&lt;/TableIndex&gt;&lt;TableIndex row=&quot;4&quot; col=&quot;4&quot;&gt;&lt;linesCount val=&quot;1&quot;/&gt;&lt;lineCharCount val=&quot;2&quot;/&gt;&lt;/TableIndex&gt;&lt;TableIndex row=&quot;5&quot; col=&quot;1&quot;&gt;&lt;linesCount val=&quot;3&quot;/&gt;&lt;lineCharCount val=&quot;13&quot;/&gt;&lt;lineCharCount val=&quot;17&quot;/&gt;&lt;lineCharCount val=&quot;16&quot;/&gt;&lt;/TableIndex&gt;&lt;TableIndex row=&quot;5&quot; col=&quot;2&quot;&gt;&lt;linesCount val=&quot;0&quot;/&gt;&lt;/TableIndex&gt;&lt;TableIndex row=&quot;5&quot; col=&quot;3&quot;&gt;&lt;linesCount val=&quot;0&quot;/&gt;&lt;/TableIndex&gt;&lt;TableIndex row=&quot;5&quot; col=&quot;4&quot;&gt;&lt;linesCount val=&quot;0&quot;/&gt;&lt;/TableIndex&gt;&lt;TableIndex row=&quot;6&quot; col=&quot;1&quot;&gt;&lt;linesCount val=&quot;0&quot;/&gt;&lt;/TableIndex&gt;&lt;TableIndex row=&quot;6&quot; col=&quot;2&quot;&gt;&lt;linesCount val=&quot;1&quot;/&gt;&lt;lineCharCount val=&quot;2&quot;/&gt;&lt;/TableIndex&gt;&lt;TableIndex row=&quot;6&quot; col=&quot;3&quot;&gt;&lt;linesCount val=&quot;1&quot;/&gt;&lt;lineCharCount val=&quot;2&quot;/&gt;&lt;/TableIndex&gt;&lt;TableIndex row=&quot;6&quot; col=&quot;4&quot;&gt;&lt;linesCount val=&quot;1&quot;/&gt;&lt;lineCharCount val=&quot;2&quot;/&gt;&lt;/TableIndex&gt;&lt;TableIndex row=&quot;7&quot; col=&quot;1&quot;&gt;&lt;linesCount val=&quot;3&quot;/&gt;&lt;lineCharCount val=&quot;7&quot;/&gt;&lt;lineCharCount val=&quot;12&quot;/&gt;&lt;lineCharCount val=&quot;13&quot;/&gt;&lt;/TableIndex&gt;&lt;TableIndex row=&quot;7&quot; col=&quot;2&quot;&gt;&lt;linesCount val=&quot;0&quot;/&gt;&lt;/TableIndex&gt;&lt;TableIndex row=&quot;7&quot; col=&quot;3&quot;&gt;&lt;linesCount val=&quot;0&quot;/&gt;&lt;/TableIndex&gt;&lt;TableIndex row=&quot;7&quot; col=&quot;4&quot;&gt;&lt;linesCount val=&quot;0&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BA91C6D-55ED-43F9-8BA2-06927D3C7DF4}_36.png&quot;/&gt;&lt;left val=&quot;74&quot;/&gt;&lt;top val=&quot;147&quot;/&gt;&lt;width val=&quot;436&quot;/&gt;&lt;height val=&quot;39&quot;/&gt;&lt;hasText val=&quot;1&quot;/&gt;&lt;/Image&gt;&lt;/ThreeDShapeInfo&gt;"/>
  <p:tag name="PRESENTER_SHAPETEXTINFO" val="&lt;ShapeTextInfo&gt;&lt;TableIndex row=&quot;-1&quot; col=&quot;-1&quot;&gt;&lt;linesCount val=&quot;1&quot;/&gt;&lt;lineCharCount val=&quot;34&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4BAADC5-8E7D-4E1D-9B8F-6EECAF2FC37A}_36.png&quot;/&gt;&lt;left val=&quot;68&quot;/&gt;&lt;top val=&quot;105&quot;/&gt;&lt;width val=&quot;562&quot;/&gt;&lt;height val=&quot;42&quot;/&gt;&lt;hasText val=&quot;1&quot;/&gt;&lt;/Image&gt;&lt;/ThreeDShapeInfo&gt;"/>
  <p:tag name="PRESENTER_SHAPETEXTINFO" val="&lt;ShapeTextInfo&gt;&lt;TableIndex row=&quot;-1&quot; col=&quot;-1&quot;&gt;&lt;linesCount val=&quot;1&quot;/&gt;&lt;lineCharCount val=&quot;57&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D86874C2-358E-4B25-A35F-2DCD0B439760}_37.png&quot;/&gt;&lt;left val=&quot;72&quot;/&gt;&lt;top val=&quot;168&quot;/&gt;&lt;width val=&quot;619&quot;/&gt;&lt;height val=&quot;264&quot;/&gt;&lt;hasText val=&quot;1&quot;/&gt;&lt;/Image&gt;&lt;/ThreeDShapeInfo&gt;"/>
  <p:tag name="PRESENTER_SHAPETEXTINFO" val="&lt;ShapeTextInfo&gt;&lt;TableIndex row=&quot;-1&quot; col=&quot;-1&quot;&gt;&lt;linesCount val=&quot;15&quot;/&gt;&lt;lineCharCount val=&quot;20&quot;/&gt;&lt;lineCharCount val=&quot;32&quot;/&gt;&lt;lineCharCount val=&quot;24&quot;/&gt;&lt;lineCharCount val=&quot;16&quot;/&gt;&lt;lineCharCount val=&quot;15&quot;/&gt;&lt;lineCharCount val=&quot;11&quot;/&gt;&lt;lineCharCount val=&quot;18&quot;/&gt;&lt;lineCharCount val=&quot;27&quot;/&gt;&lt;lineCharCount val=&quot;19&quot;/&gt;&lt;lineCharCount val=&quot;26&quot;/&gt;&lt;lineCharCount val=&quot;11&quot;/&gt;&lt;lineCharCount val=&quot;34&quot;/&gt;&lt;lineCharCount val=&quot;22&quot;/&gt;&lt;lineCharCount val=&quot;14&quot;/&gt;&lt;lineCharCount val=&quot;21&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39EAB42-96C5-4C19-9350-B025483930B9}_37.png&quot;/&gt;&lt;left val=&quot;68&quot;/&gt;&lt;top val=&quot;105&quot;/&gt;&lt;width val=&quot;640&quot;/&gt;&lt;height val=&quot;61&quot;/&gt;&lt;hasText val=&quot;1&quot;/&gt;&lt;/Image&gt;&lt;/ThreeDShapeInfo&gt;"/>
  <p:tag name="PRESENTER_SHAPETEXTINFO" val="&lt;ShapeTextInfo&gt;&lt;TableIndex row=&quot;-1&quot; col=&quot;-1&quot;&gt;&lt;linesCount val=&quot;3&quot;/&gt;&lt;lineCharCount val=&quot;58&quot;/&gt;&lt;lineCharCount val=&quot;44&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0498A54-E2BB-41B4-8B99-1E365DA2A00C}_38.png&quot;/&gt;&lt;left val=&quot;72&quot;/&gt;&lt;top val=&quot;168&quot;/&gt;&lt;width val=&quot;637&quot;/&gt;&lt;height val=&quot;116&quot;/&gt;&lt;hasText val=&quot;1&quot;/&gt;&lt;/Image&gt;&lt;/ThreeDShapeInfo&gt;"/>
  <p:tag name="PRESENTER_SHAPETEXTINFO" val="&lt;ShapeTextInfo&gt;&lt;TableIndex row=&quot;-1&quot; col=&quot;-1&quot;&gt;&lt;linesCount val=&quot;4&quot;/&gt;&lt;lineCharCount val=&quot;20&quot;/&gt;&lt;lineCharCount val=&quot;14&quot;/&gt;&lt;lineCharCount val=&quot;22&quot;/&gt;&lt;lineCharCount val=&quot;2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651A911-98C4-4E33-96A9-FD2E5FFCDBA0}_38.png&quot;/&gt;&lt;left val=&quot;68&quot;/&gt;&lt;top val=&quot;105&quot;/&gt;&lt;width val=&quot;640&quot;/&gt;&lt;height val=&quot;61&quot;/&gt;&lt;hasText val=&quot;1&quot;/&gt;&lt;/Image&gt;&lt;/ThreeDShapeInfo&gt;"/>
  <p:tag name="PRESENTER_SHAPETEXTINFO" val="&lt;ShapeTextInfo&gt;&lt;TableIndex row=&quot;-1&quot; col=&quot;-1&quot;&gt;&lt;linesCount val=&quot;2&quot;/&gt;&lt;lineCharCount val=&quot;58&quot;/&gt;&lt;lineCharCount val=&quot;46&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35FD7F0-C025-4C0F-8C09-712DA3603D7F}_39.png&quot;/&gt;&lt;left val=&quot;72&quot;/&gt;&lt;top val=&quot;168&quot;/&gt;&lt;width val=&quot;637&quot;/&gt;&lt;height val=&quot;39&quot;/&gt;&lt;hasText val=&quot;1&quot;/&gt;&lt;/Image&gt;&lt;/ThreeDShapeInfo&gt;"/>
  <p:tag name="PRESENTER_SHAPETEXTINFO" val="&lt;ShapeTextInfo&gt;&lt;TableIndex row=&quot;-1&quot; col=&quot;-1&quot;&gt;&lt;linesCount val=&quot;1&quot;/&gt;&lt;lineCharCount val=&quot;36&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9F0BE94-ECFA-46F5-BBCA-448A85DF6B9E}_39.png&quot;/&gt;&lt;left val=&quot;68&quot;/&gt;&lt;top val=&quot;105&quot;/&gt;&lt;width val=&quot;640&quot;/&gt;&lt;height val=&quot;64&quot;/&gt;&lt;hasText val=&quot;1&quot;/&gt;&lt;/Image&gt;&lt;/ThreeDShapeInfo&gt;"/>
  <p:tag name="PRESENTER_SHAPETEXTINFO" val="&lt;ShapeTextInfo&gt;&lt;TableIndex row=&quot;-1&quot; col=&quot;-1&quot;&gt;&lt;linesCount val=&quot;2&quot;/&gt;&lt;lineCharCount val=&quot;58&quot;/&gt;&lt;lineCharCount val=&quot;43&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1CD988CE-CA93-4225-8F16-A22E8FA90CA5}_40.png&quot;/&gt;&lt;left val=&quot;72&quot;/&gt;&lt;top val=&quot;168&quot;/&gt;&lt;width val=&quot;637&quot;/&gt;&lt;height val=&quot;67&quot;/&gt;&lt;hasText val=&quot;1&quot;/&gt;&lt;/Image&gt;&lt;/ThreeDShapeInfo&gt;"/>
  <p:tag name="PRESENTER_SHAPETEXTINFO" val="&lt;ShapeTextInfo&gt;&lt;TableIndex row=&quot;-1&quot; col=&quot;-1&quot;&gt;&lt;linesCount val=&quot;2&quot;/&gt;&lt;lineCharCount val=&quot;16&quot;/&gt;&lt;lineCharCount val=&quot;2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AFE1CE6-5651-4A59-96DE-AD068ED51A1F}_40.png&quot;/&gt;&lt;left val=&quot;68&quot;/&gt;&lt;top val=&quot;105&quot;/&gt;&lt;width val=&quot;640&quot;/&gt;&lt;height val=&quot;64&quot;/&gt;&lt;hasText val=&quot;1&quot;/&gt;&lt;/Image&gt;&lt;/ThreeDShapeInfo&gt;"/>
  <p:tag name="PRESENTER_SHAPETEXTINFO" val="&lt;ShapeTextInfo&gt;&lt;TableIndex row=&quot;-1&quot; col=&quot;-1&quot;&gt;&lt;linesCount val=&quot;2&quot;/&gt;&lt;lineCharCount val=&quot;58&quot;/&gt;&lt;lineCharCount val=&quot;52&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BC20639-7461-414A-8ABA-4738A03485BB}_41.png&quot;/&gt;&lt;left val=&quot;72&quot;/&gt;&lt;top val=&quot;168&quot;/&gt;&lt;width val=&quot;565&quot;/&gt;&lt;height val=&quot;271&quot;/&gt;&lt;hasText val=&quot;1&quot;/&gt;&lt;/Image&gt;&lt;/ThreeDShapeInfo&gt;"/>
  <p:tag name="PRESENTER_SHAPETEXTINFO" val="&lt;ShapeTextInfo&gt;&lt;TableIndex row=&quot;-1&quot; col=&quot;-1&quot;&gt;&lt;linesCount val=&quot;8&quot;/&gt;&lt;lineCharCount val=&quot;19&quot;/&gt;&lt;lineCharCount val=&quot;9&quot;/&gt;&lt;lineCharCount val=&quot;16&quot;/&gt;&lt;lineCharCount val=&quot;15&quot;/&gt;&lt;lineCharCount val=&quot;8&quot;/&gt;&lt;lineCharCount val=&quot;64&quot;/&gt;&lt;lineCharCount val=&quot;7&quot;/&gt;&lt;lineCharCount val=&quot;21&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FB6ACE8-EA84-498B-88FF-20B31F8D4CBB}_41.png&quot;/&gt;&lt;left val=&quot;68&quot;/&gt;&lt;top val=&quot;105&quot;/&gt;&lt;width val=&quot;640&quot;/&gt;&lt;height val=&quot;61&quot;/&gt;&lt;hasText val=&quot;1&quot;/&gt;&lt;/Image&gt;&lt;/ThreeDShapeInfo&gt;"/>
  <p:tag name="PRESENTER_SHAPETEXTINFO" val="&lt;ShapeTextInfo&gt;&lt;TableIndex row=&quot;-1&quot; col=&quot;-1&quot;&gt;&lt;linesCount val=&quot;3&quot;/&gt;&lt;lineCharCount val=&quot;58&quot;/&gt;&lt;lineCharCount val=&quot;54&quot;/&gt;&lt;lineCharCount val=&quot;1&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F59F3F71-111A-4620-8B7D-BDB7BC7186BC}_42.png&quot;/&gt;&lt;left val=&quot;72&quot;/&gt;&lt;top val=&quot;168&quot;/&gt;&lt;width val=&quot;637&quot;/&gt;&lt;height val=&quot;94&quot;/&gt;&lt;hasText val=&quot;1&quot;/&gt;&lt;/Image&gt;&lt;/ThreeDShapeInfo&gt;"/>
  <p:tag name="PRESENTER_SHAPETEXTINFO" val="&lt;ShapeTextInfo&gt;&lt;TableIndex row=&quot;-1&quot; col=&quot;-1&quot;&gt;&lt;linesCount val=&quot;3&quot;/&gt;&lt;lineCharCount val=&quot;17&quot;/&gt;&lt;lineCharCount val=&quot;30&quot;/&gt;&lt;lineCharCount val=&quot;15&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9FEA9C5-227E-492D-B273-55D2CBC76DE5}_42.png&quot;/&gt;&lt;left val=&quot;68&quot;/&gt;&lt;top val=&quot;105&quot;/&gt;&lt;width val=&quot;640&quot;/&gt;&lt;height val=&quot;64&quot;/&gt;&lt;hasText val=&quot;1&quot;/&gt;&lt;/Image&gt;&lt;/ThreeDShapeInfo&gt;"/>
  <p:tag name="PRESENTER_SHAPETEXTINFO" val="&lt;ShapeTextInfo&gt;&lt;TableIndex row=&quot;-1&quot; col=&quot;-1&quot;&gt;&lt;linesCount val=&quot;3&quot;/&gt;&lt;lineCharCount val=&quot;58&quot;/&gt;&lt;lineCharCount val=&quot;51&quot;/&gt;&lt;lineCharCount val=&quot;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2BD6B466-77D0-4C6D-8734-A1C4F50BD025}"/>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304DA925-3F6D-49C2-A61B-27B38CFC47B2}_43.png&quot;/&gt;&lt;left val=&quot;72&quot;/&gt;&lt;top val=&quot;168&quot;/&gt;&lt;width val=&quot;637&quot;/&gt;&lt;height val=&quot;67&quot;/&gt;&lt;hasText val=&quot;1&quot;/&gt;&lt;/Image&gt;&lt;/ThreeDShapeInfo&gt;"/>
  <p:tag name="PRESENTER_SHAPETEXTINFO" val="&lt;ShapeTextInfo&gt;&lt;TableIndex row=&quot;-1&quot; col=&quot;-1&quot;&gt;&lt;linesCount val=&quot;2&quot;/&gt;&lt;lineCharCount val=&quot;29&quot;/&gt;&lt;lineCharCount val=&quot;23&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00EE5DD9-A332-4944-A018-550A2E2FBA2B}_43.png&quot;/&gt;&lt;left val=&quot;68&quot;/&gt;&lt;top val=&quot;105&quot;/&gt;&lt;width val=&quot;640&quot;/&gt;&lt;height val=&quot;61&quot;/&gt;&lt;hasText val=&quot;1&quot;/&gt;&lt;/Image&gt;&lt;/ThreeDShapeInfo&gt;"/>
  <p:tag name="PRESENTER_SHAPETEXTINFO" val="&lt;ShapeTextInfo&gt;&lt;TableIndex row=&quot;-1&quot; col=&quot;-1&quot;&gt;&lt;linesCount val=&quot;3&quot;/&gt;&lt;lineCharCount val=&quot;58&quot;/&gt;&lt;lineCharCount val=&quot;46&quot;/&gt;&lt;lineCharCount val=&quot;1&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BEC29F6-F3F8-470D-B51F-A8257F1FC765}_44.png&quot;/&gt;&lt;left val=&quot;72&quot;/&gt;&lt;top val=&quot;177&quot;/&gt;&lt;width val=&quot;637&quot;/&gt;&lt;height val=&quot;334&quot;/&gt;&lt;hasText val=&quot;1&quot;/&gt;&lt;/Image&gt;&lt;/ThreeDShapeInfo&gt;"/>
  <p:tag name="PRESENTER_SHAPETEXTINFO" val="&lt;ShapeTextInfo&gt;&lt;TableIndex row=&quot;-1&quot; col=&quot;-1&quot;&gt;&lt;linesCount val=&quot;1&quot;/&gt;&lt;lineCharCount val=&quot;21&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882BAB36-6B65-482D-9100-2E0E2FE47137}_44.png&quot;/&gt;&lt;left val=&quot;68&quot;/&gt;&lt;top val=&quot;105&quot;/&gt;&lt;width val=&quot;640&quot;/&gt;&lt;height val=&quot;61&quot;/&gt;&lt;hasText val=&quot;1&quot;/&gt;&lt;/Image&gt;&lt;/ThreeDShapeInfo&gt;"/>
  <p:tag name="PRESENTER_SHAPETEXTINFO" val="&lt;ShapeTextInfo&gt;&lt;TableIndex row=&quot;-1&quot; col=&quot;-1&quot;&gt;&lt;linesCount val=&quot;3&quot;/&gt;&lt;lineCharCount val=&quot;58&quot;/&gt;&lt;lineCharCount val=&quot;48&quot;/&gt;&lt;lineCharCount val=&quot;1&quot;/&gt;&lt;/TableIndex&gt;&lt;/ShapeText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41A28E2-460F-48D5-95D9-68A535CE09C2}_45.png&quot;/&gt;&lt;left val=&quot;72&quot;/&gt;&lt;top val=&quot;168&quot;/&gt;&lt;width val=&quot;637&quot;/&gt;&lt;height val=&quot;150&quot;/&gt;&lt;hasText val=&quot;1&quot;/&gt;&lt;/Image&gt;&lt;/ThreeDShapeInfo&gt;"/>
  <p:tag name="PRESENTER_SHAPETEXTINFO" val="&lt;ShapeTextInfo&gt;&lt;TableIndex row=&quot;-1&quot; col=&quot;-1&quot;&gt;&lt;linesCount val=&quot;5&quot;/&gt;&lt;lineCharCount val=&quot;19&quot;/&gt;&lt;lineCharCount val=&quot;9&quot;/&gt;&lt;lineCharCount val=&quot;16&quot;/&gt;&lt;lineCharCount val=&quot;15&quot;/&gt;&lt;lineCharCount val=&quot;7&quot;/&gt;&lt;/TableIndex&gt;&lt;/ShapeTextInfo&gt;"/>
</p:tagLst>
</file>

<file path=ppt/tags/tag20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D5E7C198-B6DB-483C-A350-00B7343F1185}_45.png&quot;/&gt;&lt;left val=&quot;68&quot;/&gt;&lt;top val=&quot;105&quot;/&gt;&lt;width val=&quot;640&quot;/&gt;&lt;height val=&quot;61&quot;/&gt;&lt;hasText val=&quot;1&quot;/&gt;&lt;/Image&gt;&lt;/ThreeDShapeInfo&gt;"/>
  <p:tag name="PRESENTER_SHAPETEXTINFO" val="&lt;ShapeTextInfo&gt;&lt;TableIndex row=&quot;-1&quot; col=&quot;-1&quot;&gt;&lt;linesCount val=&quot;2&quot;/&gt;&lt;lineCharCount val=&quot;58&quot;/&gt;&lt;lineCharCount val=&quot;45&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6399DB8-EDF7-4FB2-BFBD-D9269881C859}_46.png&quot;/&gt;&lt;left val=&quot;68&quot;/&gt;&lt;top val=&quot;105&quot;/&gt;&lt;width val=&quot;562&quot;/&gt;&lt;height val=&quot;42&quot;/&gt;&lt;hasText val=&quot;1&quot;/&gt;&lt;/Image&gt;&lt;/ThreeDShapeInfo&gt;"/>
  <p:tag name="PRESENTER_SHAPETEXTINFO" val="&lt;ShapeTextInfo&gt;&lt;TableIndex row=&quot;-1&quot; col=&quot;-1&quot;&gt;&lt;linesCount val=&quot;1&quot;/&gt;&lt;lineCharCount val=&quot;31&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05B8C08-75C3-496A-8915-B941D677FD21}_46.png&quot;/&gt;&lt;left val=&quot;72&quot;/&gt;&lt;top val=&quot;147&quot;/&gt;&lt;width val=&quot;565&quot;/&gt;&lt;height val=&quot;310&quot;/&gt;&lt;hasText val=&quot;1&quot;/&gt;&lt;/Image&gt;&lt;/ThreeDShapeInfo&gt;"/>
  <p:tag name="PRESENTER_SHAPETEXTINFO" val="&lt;ShapeTextInfo&gt;&lt;TableIndex row=&quot;-1&quot; col=&quot;-1&quot;&gt;&lt;linesCount val=&quot;7&quot;/&gt;&lt;lineCharCount val=&quot;66&quot;/&gt;&lt;lineCharCount val=&quot;9&quot;/&gt;&lt;lineCharCount val=&quot;57&quot;/&gt;&lt;lineCharCount val=&quot;63&quot;/&gt;&lt;lineCharCount val=&quot;13&quot;/&gt;&lt;lineCharCount val=&quot;69&quot;/&gt;&lt;lineCharCount val=&quot;69&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ule\AppData\Local\Temp\~Ca8917\data\asimages\{8FC47243-721D-40A8-A2B3-3FE5918CAED7}_47.png&quot;/&gt;&lt;left val=&quot;212&quot;/&gt;&lt;top val=&quot;291&quot;/&gt;&lt;width val=&quot;226&quot;/&gt;&lt;height val=&quot;70&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MMPROD_LASTVALUES" val="&lt;ChangeData&gt;&lt;SlideID&gt;&lt;![CDATA[410]]&gt;&lt;/SlideID&gt;&lt;/ChangeData&gt;"/>
  <p:tag name="MMPROD_PASSDATA" val="&lt;object type=&quot;10050&quot; unique_id=&quot;10308&quot;&gt;&lt;property id=&quot;10020&quot; value=&quot;2&quot;/&gt;&lt;property id=&quot;10102&quot; value=&quot;1&quot;/&gt;&lt;property id=&quot;10191&quot; value=&quot;-1&quot;/&gt;&lt;/object&gt;"/>
  <p:tag name="MMPROD_FAILDATA" val="&lt;object type=&quot;10051&quot; unique_id=&quot;10309&quot;&gt;&lt;property id=&quot;10020&quot; value=&quot;2&quot;/&gt;&lt;property id=&quot;10102&quot; value=&quot;1&quot;/&gt;&lt;property id=&quot;10191&quot; value=&quot;-1&quot;/&gt;&lt;/object&gt;"/>
  <p:tag name="MMPROD_ID" val="10306"/>
  <p:tag name="MMPROD_TYPE" val="10016"/>
  <p:tag name="MMPROD_DATA" val="&lt;property id=&quot;10026&quot; value=&quot;10&quot;/&gt;&lt;property id=&quot;10027&quot; value=&quot;Interaction10306&quot;/&gt;&lt;property id=&quot;10028&quot; value=&quot;0&quot;/&gt;&lt;property id=&quot;10070&quot; value=&quot;Question 1&quot;/&gt;&lt;property id=&quot;10098&quot; value=&quot;Matching&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301"/>
  <p:tag name="MMPROD_PARENTQUESTIONGROUPID" val="-1"/>
  <p:tag name="QUIZCLIPSSOURCE" val="1568087498,C:\Users\Jule\Desktop\Dragonfly Communication\Oregon State Univ\~NCHRP July 2016\Module 1\Drafts\NCHRP_Mod1_lesson2_v1.1_pptx\Media.ppcx"/>
  <p:tag name="MMPROD_ANSWERCOUNT" val="3"/>
  <p:tag name="MMPROD_ITEMCOUNT" val="3"/>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MMPROD_ID" val="10306"/>
  <p:tag name="MMPROD_ABSOLUTEPOSITIONID" val="100"/>
  <p:tag name="MMPROD_LASTVALUES" val="&lt;ChangeData&gt;&lt;Text&gt;&lt;![CDATA[Drag and drop to match the term with the definition.]]&gt;&lt;/Text&gt;&lt;FontSize&gt;&lt;![CDATA[18]]&gt;&lt;/FontSize&gt;&lt;Left&gt;&lt;![CDATA[0]]&gt;&lt;/Left&gt;&lt;Top&gt;&lt;![CDATA[0]]&gt;&lt;/Top&gt;&lt;/ChangeData&gt;"/>
  <p:tag name="PRESENTER_SHAPETEXTINFO" val="&lt;ShapeTextInfo&gt;&lt;TableIndex row=&quot;-1&quot; col=&quot;-1&quot;&gt;&lt;linesCount val=&quot;1&quot;/&gt;&lt;lineCharCount val=&quot;52&quot;/&gt;&lt;/TableIndex&gt;&lt;/ShapeTextInfo&gt;"/>
  <p:tag name="HTML_SHAPEINFO" val="&lt;ThreeDShapeInfo&gt;&lt;uuid val=&quot;100&quot;/&gt;&lt;isInvalidForFieldText val=&quot;0&quot;/&gt;&lt;Image&gt;&lt;filename val=&quot;C:\Users\Jule\AppData\Local\Temp\~Ca8917\data\asimages\{C9269041-FAC4-41F2-AC70-41BD80C3112B}_48.png&quot;/&gt;&lt;left val=&quot;25&quot;/&gt;&lt;top val=&quot;54&quot;/&gt;&lt;width val=&quot;659&quot;/&gt;&lt;height val=&quot;91&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MMPROD_ABSOLUTEPOSITIONID" val="3090"/>
  <p:tag name="MMPROD_LASTVALUES" val="&lt;ChangeData&gt;&lt;Text&gt;&lt;![CDATA[Term]]&gt;&lt;/Text&gt;&lt;FontSize&gt;&lt;![CDATA[18]]&gt;&lt;/FontSize&gt;&lt;Left&gt;&lt;![CDATA[0]]&gt;&lt;/Left&gt;&lt;Top&gt;&lt;![CDATA[0]]&gt;&lt;/Top&gt;&lt;/ChangeData&gt;"/>
  <p:tag name="PRESENTER_SHAPETEXTINFO" val="&lt;ShapeTextInfo&gt;&lt;TableIndex row=&quot;-1&quot; col=&quot;-1&quot;&gt;&lt;linesCount val=&quot;1&quot;/&gt;&lt;lineCharCount val=&quot;4&quot;/&gt;&lt;/TableIndex&gt;&lt;/ShapeTextInfo&gt;"/>
  <p:tag name="HTML_SHAPEINFO" val="&lt;ThreeDShapeInfo&gt;&lt;uuid val=&quot;3090&quot;/&gt;&lt;isInvalidForFieldText val=&quot;0&quot;/&gt;&lt;Image&gt;&lt;filename val=&quot;C:\Users\Jule\AppData\Local\Temp\~Ca8917\data\asimages\{0B3950EF-5290-4DAC-974D-8F36E6F01B66}_48.png&quot;/&gt;&lt;left val=&quot;25&quot;/&gt;&lt;top val=&quot;120&quot;/&gt;&lt;width val=&quot;316&quot;/&gt;&lt;height val=&quot;39&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MMPROD_ABSOLUTEPOSITIONID" val="30910"/>
  <p:tag name="MMPROD_LASTVALUES" val="&lt;ChangeData&gt;&lt;Text&gt;&lt;![CDATA[Definition]]&gt;&lt;/Text&gt;&lt;FontSize&gt;&lt;![CDATA[18]]&gt;&lt;/FontSize&gt;&lt;Left&gt;&lt;![CDATA[0]]&gt;&lt;/Left&gt;&lt;Top&gt;&lt;![CDATA[0]]&gt;&lt;/Top&gt;&lt;/ChangeData&gt;"/>
  <p:tag name="PRESENTER_SHAPETEXTINFO" val="&lt;ShapeTextInfo&gt;&lt;TableIndex row=&quot;-1&quot; col=&quot;-1&quot;&gt;&lt;linesCount val=&quot;1&quot;/&gt;&lt;lineCharCount val=&quot;10&quot;/&gt;&lt;/TableIndex&gt;&lt;/ShapeTextInfo&gt;"/>
  <p:tag name="HTML_SHAPEINFO" val="&lt;ThreeDShapeInfo&gt;&lt;uuid val=&quot;30910&quot;/&gt;&lt;isInvalidForFieldText val=&quot;0&quot;/&gt;&lt;Image&gt;&lt;filename val=&quot;C:\Users\Jule\AppData\Local\Temp\~Ca8917\data\asimages\{74BA4D80-203D-4752-84A3-328057CE5B5D}_48.png&quot;/&gt;&lt;left val=&quot;368&quot;/&gt;&lt;top val=&quot;120&quot;/&gt;&lt;width val=&quot;316&quot;/&gt;&lt;height val=&quot;39&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MMPROD_LASTVALUES" val="&lt;ChangeData&gt;&lt;Left&gt;&lt;![CDATA[379.44]]&gt;&lt;/Left&gt;&lt;Top&gt;&lt;![CDATA[165.2375]]&gt;&lt;/Top&gt;&lt;/ChangeData&gt;"/>
  <p:tag name="MMPROD_ABSOLUTEPOSITIONID" val="4001"/>
  <p:tag name="MMPROD_ID" val="10311"/>
  <p:tag name="MMPROD_TYPE" val="10023"/>
  <p:tag name="MMPROD_DATA" val="&lt;property id=&quot;10193&quot; value=&quot;A&quot;/&gt;&lt;property id=&quot;10199&quot; value=&quot;0&quot;/&gt;"/>
  <p:tag name="MMPROD_COLLECTIONCONTAINERID" val="10307"/>
  <p:tag name="MMPROD_PARENTID" val="10306"/>
  <p:tag name="HTML_SHAPEINFO" val="&lt;ThreeDShapeInfo&gt;&lt;uuid val=&quot;4001&quot;/&gt;&lt;isInvalidForFieldText val=&quot;0&quot;/&gt;&lt;Image&gt;&lt;filename val=&quot;C:\Users\Jule\AppData\Local\Temp\~Ca8917\data\asimages\{76B51DE4-64F2-4B6F-842F-9902B9C730EE}_48.png&quot;/&gt;&lt;left val=&quot;368&quot;/&gt;&lt;top val=&quot;159&quot;/&gt;&lt;width val=&quot;312&quot;/&gt;&lt;height val=&quot;39&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MMPROD_LASTVALUES" val="&lt;ChangeData&gt;&lt;Left&gt;&lt;![CDATA[379.44]]&gt;&lt;/Left&gt;&lt;Top&gt;&lt;![CDATA[200.4375]]&gt;&lt;/Top&gt;&lt;/ChangeData&gt;"/>
  <p:tag name="MMPROD_ABSOLUTEPOSITIONID" val="4002"/>
  <p:tag name="MMPROD_ID" val="10312"/>
  <p:tag name="MMPROD_TYPE" val="10023"/>
  <p:tag name="MMPROD_DATA" val="&lt;property id=&quot;10193&quot; value=&quot;B&quot;/&gt;&lt;property id=&quot;10199&quot; value=&quot;0&quot;/&gt;"/>
  <p:tag name="MMPROD_COLLECTIONCONTAINERID" val="10307"/>
  <p:tag name="MMPROD_PARENTID" val="10306"/>
  <p:tag name="HTML_SHAPEINFO" val="&lt;ThreeDShapeInfo&gt;&lt;uuid val=&quot;4002&quot;/&gt;&lt;isInvalidForFieldText val=&quot;0&quot;/&gt;&lt;Image&gt;&lt;filename val=&quot;C:\Users\Jule\AppData\Local\Temp\~Ca8917\data\asimages\{8BDD96BD-DDD2-4A58-839D-4699531C9FC8}_48.png&quot;/&gt;&lt;left val=&quot;368&quot;/&gt;&lt;top val=&quot;194&quot;/&gt;&lt;width val=&quot;319&quot;/&gt;&lt;height val=&quot;61&quot;/&gt;&lt;hasText val=&quot;1&quot;/&gt;&lt;/Image&gt;&lt;/ThreeDShapeInfo&gt;"/>
</p:tagLst>
</file>

<file path=ppt/tags/tag215.xml><?xml version="1.0" encoding="utf-8"?>
<p:tagLst xmlns:a="http://schemas.openxmlformats.org/drawingml/2006/main" xmlns:r="http://schemas.openxmlformats.org/officeDocument/2006/relationships" xmlns:p="http://schemas.openxmlformats.org/presentationml/2006/main">
  <p:tag name="MMPROD_LASTVALUES" val="&lt;ChangeData&gt;&lt;Left&gt;&lt;![CDATA[379.44]]&gt;&lt;/Left&gt;&lt;Top&gt;&lt;![CDATA[257.2375]]&gt;&lt;/Top&gt;&lt;/ChangeData&gt;"/>
  <p:tag name="MMPROD_ABSOLUTEPOSITIONID" val="4003"/>
  <p:tag name="MMPROD_ID" val="10313"/>
  <p:tag name="MMPROD_TYPE" val="10023"/>
  <p:tag name="MMPROD_DATA" val="&lt;property id=&quot;10193&quot; value=&quot;C&quot;/&gt;&lt;property id=&quot;10199&quot; value=&quot;0&quot;/&gt;"/>
  <p:tag name="MMPROD_COLLECTIONCONTAINERID" val="10307"/>
  <p:tag name="MMPROD_PARENTID" val="10306"/>
  <p:tag name="HTML_SHAPEINFO" val="&lt;ThreeDShapeInfo&gt;&lt;uuid val=&quot;4003&quot;/&gt;&lt;isInvalidForFieldText val=&quot;0&quot;/&gt;&lt;Image&gt;&lt;filename val=&quot;C:\Users\Jule\AppData\Local\Temp\~Ca8917\data\asimages\{3D7F8779-1E52-4124-AD72-225C9F693975}_48.png&quot;/&gt;&lt;left val=&quot;368&quot;/&gt;&lt;top val=&quot;250&quot;/&gt;&lt;width val=&quot;310&quot;/&gt;&lt;height val=&quot;39&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165.2375]]&gt;&lt;/Top&gt;&lt;/ChangeData&gt;"/>
  <p:tag name="MMPROD_ABSOLUTEPOSITIONID" val="3001"/>
  <p:tag name="MMPROD_ID" val="10314"/>
  <p:tag name="MMPROD_TYPE" val="10028"/>
  <p:tag name="MMPROD_COLLECTIONCONTAINERID" val="10310"/>
  <p:tag name="MMPROD_PARENTID" val="10306"/>
  <p:tag name="HTML_AUTOSHAPE_INFO" val="&lt;ThreeDShapeInfo&gt;&lt;uuid val=&quot;3001&quot;/&gt;&lt;isInvalidForFieldText val=&quot;0&quot;/&gt;&lt;hasMultipleQuizShape val=&quot;1&quot;/&gt;&lt;Image&gt;&lt;filename val=&quot;C:\Users\Jule\AppData\Local\Temp\~Ca8917\data\asimages\{A763E8AB-4618-4A53-865F-FE295DFBAA99}_48.png&quot;/&gt;&lt;left val=&quot;54&quot;/&gt;&lt;top val=&quot;159&quot;/&gt;&lt;width val=&quot;166&quot;/&gt;&lt;height val=&quot;39&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00.8375]]&gt;&lt;/Top&gt;&lt;/ChangeData&gt;"/>
  <p:tag name="MMPROD_ABSOLUTEPOSITIONID" val="3002"/>
  <p:tag name="MMPROD_ID" val="10315"/>
  <p:tag name="MMPROD_TYPE" val="10028"/>
  <p:tag name="MMPROD_COLLECTIONCONTAINERID" val="10310"/>
  <p:tag name="MMPROD_PARENTID" val="10306"/>
  <p:tag name="HTML_AUTOSHAPE_INFO" val="&lt;ThreeDShapeInfo&gt;&lt;uuid val=&quot;3002&quot;/&gt;&lt;isInvalidForFieldText val=&quot;0&quot;/&gt;&lt;hasMultipleQuizShape val=&quot;1&quot;/&gt;&lt;Image&gt;&lt;filename val=&quot;C:\Users\Jule\AppData\Local\Temp\~Ca8917\data\asimages\{36CC83B2-471D-42AC-A780-2F8B6B957407}_48.png&quot;/&gt;&lt;left val=&quot;54&quot;/&gt;&lt;top val=&quot;194&quot;/&gt;&lt;width val=&quot;144&quot;/&gt;&lt;height val=&quot;3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36.4375]]&gt;&lt;/Top&gt;&lt;/ChangeData&gt;"/>
  <p:tag name="MMPROD_ABSOLUTEPOSITIONID" val="3003"/>
  <p:tag name="MMPROD_ID" val="10316"/>
  <p:tag name="MMPROD_TYPE" val="10028"/>
  <p:tag name="MMPROD_COLLECTIONCONTAINERID" val="10310"/>
  <p:tag name="MMPROD_PARENTID" val="10306"/>
  <p:tag name="HTML_AUTOSHAPE_INFO" val="&lt;ThreeDShapeInfo&gt;&lt;uuid val=&quot;3003&quot;/&gt;&lt;isInvalidForFieldText val=&quot;0&quot;/&gt;&lt;hasMultipleQuizShape val=&quot;1&quot;/&gt;&lt;Image&gt;&lt;filename val=&quot;C:\Users\Jule\AppData\Local\Temp\~Ca8917\data\asimages\{11127586-B678-4963-8A34-349FA91B6A10}_48.png&quot;/&gt;&lt;left val=&quot;54&quot;/&gt;&lt;top val=&quot;230&quot;/&gt;&lt;width val=&quot;83&quot;/&gt;&lt;height val=&quot;39&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Advance to the next slide for a debrief. Select anywhere to continue.]]&gt;&lt;/Text&gt;&lt;FontSize&gt;&lt;![CDATA[18]]&gt;&lt;/FontSize&gt;&lt;Left&gt;&lt;![CDATA[0]]&gt;&lt;/Left&gt;&lt;Top&gt;&lt;![CDATA[0]]&gt;&lt;/Top&gt;&lt;/ChangeData&gt;"/>
  <p:tag name="PRESENTER_SHAPETEXTINFO" val="&lt;ShapeTextInfo&gt;&lt;TableIndex row=&quot;-1&quot; col=&quot;-1&quot;&gt;&lt;linesCount val=&quot;3&quot;/&gt;&lt;lineCharCount val=&quot;29&quot;/&gt;&lt;lineCharCount val=&quot;28&quot;/&gt;&lt;lineCharCount val=&quot;21&quot;/&gt;&lt;/TableIndex&gt;&lt;/ShapeTextInfo&gt;"/>
  <p:tag name="PRESENTER_SHAPEINFO" val="&lt;ThreeDShapeInfo&gt;&lt;uuid val=&quot;{59988A0E-A3F2-447F-814E-298DC9D125DA}&quot;/&gt;&lt;isInvalidForFieldText val=&quot;0&quot;/&gt;&lt;Image&gt;&lt;filename val=&quot;C:\Users\Jule\AppData\Local\Temp\~Ca8917\data\asimages\{59988A0E-A3F2-447F-814E-298DC9D125DA}_48.png&quot;/&gt;&lt;left val=&quot;66&quot;/&gt;&lt;top val=&quot;356&quot;/&gt;&lt;width val=&quot;271&quot;/&gt;&lt;height val=&quot;94&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3&quot;/&gt;&lt;lineCharCount val=&quot;11&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Advance to the next slide for a debrief. Select anywhere to continue.]]&gt;&lt;/Text&gt;&lt;FontSize&gt;&lt;![CDATA[18]]&gt;&lt;/FontSize&gt;&lt;Left&gt;&lt;![CDATA[0]]&gt;&lt;/Left&gt;&lt;Top&gt;&lt;![CDATA[0]]&gt;&lt;/Top&gt;&lt;/ChangeData&gt;"/>
  <p:tag name="PRESENTER_SHAPETEXTINFO" val="&lt;ShapeTextInfo&gt;&lt;TableIndex row=&quot;-1&quot; col=&quot;-1&quot;&gt;&lt;linesCount val=&quot;3&quot;/&gt;&lt;lineCharCount val=&quot;31&quot;/&gt;&lt;lineCharCount val=&quot;28&quot;/&gt;&lt;lineCharCount val=&quot;21&quot;/&gt;&lt;/TableIndex&gt;&lt;/ShapeTextInfo&gt;"/>
  <p:tag name="PRESENTER_SHAPEINFO" val="&lt;ThreeDShapeInfo&gt;&lt;uuid val=&quot;{98825C67-4C7F-4616-B365-DCC2B0621F7F}&quot;/&gt;&lt;isInvalidForFieldText val=&quot;0&quot;/&gt;&lt;Image&gt;&lt;filename val=&quot;C:\Users\Jule\AppData\Local\Temp\~Ca8917\data\asimages\{98825C67-4C7F-4616-B365-DCC2B0621F7F}_48.png&quot;/&gt;&lt;left val=&quot;390&quot;/&gt;&lt;top val=&quot;356&quot;/&gt;&lt;width val=&quot;277&quot;/&gt;&lt;height val=&quot;9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EA94F614-D657-4D21-BC2B-B2C21510B1E5}&quot;/&gt;&lt;isInvalidForFieldText val=&quot;0&quot;/&gt;&lt;Image&gt;&lt;filename val=&quot;C:\Users\Jule\AppData\Local\Temp\~Ca8917\data\asimages\{EA94F614-D657-4D21-BC2B-B2C21510B1E5}_48.png&quot;/&gt;&lt;left val=&quot;196&quot;/&gt;&lt;top val=&quot;418&quot;/&gt;&lt;width val=&quot;271&quot;/&gt;&lt;height val=&quot;65&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9AF63740-DA7F-4060-A42E-E8B8CFD1FCFF}&quot;/&gt;&lt;isInvalidForFieldText val=&quot;0&quot;/&gt;&lt;Image&gt;&lt;filename val=&quot;C:\Users\Jule\AppData\Local\Temp\~Ca8917\data\asimages\{9AF63740-DA7F-4060-A42E-E8B8CFD1FCFF}_48.png&quot;/&gt;&lt;left val=&quot;186&quot;/&gt;&lt;top val=&quot;386&quot;/&gt;&lt;width val=&quot;541&quot;/&gt;&lt;height val=&quot;71&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D3F2D11F-5CC4-4C38-AA14-870B4D68DE14}&quot;/&gt;&lt;isInvalidForFieldText val=&quot;0&quot;/&gt;&lt;Image&gt;&lt;filename val=&quot;C:\Users\Jule\AppData\Local\Temp\~Ca8917\data\asimages\{D3F2D11F-5CC4-4C38-AA14-870B4D68DE14}_48.png&quot;/&gt;&lt;left val=&quot;186&quot;/&gt;&lt;top val=&quot;439&quot;/&gt;&lt;width val=&quot;541&quot;/&gt;&lt;height val=&quot;71&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601CEE43-E77E-4D38-8EDD-C219CE01DBCA}&quot;/&gt;&lt;isInvalidForFieldText val=&quot;0&quot;/&gt;&lt;Image&gt;&lt;filename val=&quot;C:\Users\Jule\AppData\Local\Temp\~Ca8917\data\asimages\{601CEE43-E77E-4D38-8EDD-C219CE01DBCA}_48.png&quot;/&gt;&lt;left val=&quot;186&quot;/&gt;&lt;top val=&quot;418&quot;/&gt;&lt;width val=&quot;297&quot;/&gt;&lt;height val=&quot;76&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have provided an incomplete answer. Select anywhere to try again.]]&gt;&lt;/Text&gt;&lt;FontSize&gt;&lt;![CDATA[18]]&gt;&lt;/FontSize&gt;&lt;Left&gt;&lt;![CDATA[0]]&gt;&lt;/Left&gt;&lt;Top&gt;&lt;![CDATA[0]]&gt;&lt;/Top&gt;&lt;/ChangeData&gt;"/>
  <p:tag name="PRESENTER_SHAPETEXTINFO" val="&lt;ShapeTextInfo&gt;&lt;TableIndex row=&quot;-1&quot; col=&quot;-1&quot;&gt;&lt;linesCount val=&quot;3&quot;/&gt;&lt;lineCharCount val=&quot;21&quot;/&gt;&lt;lineCharCount val=&quot;26&quot;/&gt;&lt;lineCharCount val=&quot;22&quot;/&gt;&lt;/TableIndex&gt;&lt;/ShapeTextInfo&gt;"/>
  <p:tag name="PRESENTER_SHAPEINFO" val="&lt;ThreeDShapeInfo&gt;&lt;uuid val=&quot;{C97D9064-649E-4CCF-A23A-A98BCFEEDA66}&quot;/&gt;&lt;isInvalidForFieldText val=&quot;0&quot;/&gt;&lt;Image&gt;&lt;filename val=&quot;C:\Users\Jule\AppData\Local\Temp\~Ca8917\data\asimages\{C97D9064-649E-4CCF-A23A-A98BCFEEDA66}_48.png&quot;/&gt;&lt;left val=&quot;209&quot;/&gt;&lt;top val=&quot;444&quot;/&gt;&lt;width val=&quot;271&quot;/&gt;&lt;height val=&quot;93&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Jule\AppData\Local\Temp\~Ca8917\data\asimages\{A1C8C47A-1AC4-4989-8274-D2C322929657}_48.png&quot;/&gt;&lt;left val=&quot;496&quot;/&gt;&lt;top val=&quot;449&quot;/&gt;&lt;width val=&quot;91&quot;/&gt;&lt;height val=&quot;39&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Jule\AppData\Local\Temp\~Ca8917\data\asimages\{E480A817-7861-4582-BD03-3B87CD5786F9}_48.png&quot;/&gt;&lt;left val=&quot;594&quot;/&gt;&lt;top val=&quot;449&quot;/&gt;&lt;width val=&quot;91&quot;/&gt;&lt;height val=&quot;3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3"/>
  <p:tag name="MMPROD_ABSOLUTEPOSITIONID" val="3023"/>
  <p:tag name="MMPROD_LASTVALUES" val="&lt;ChangeData&gt;&lt;Text&gt;&lt;![CDATA[C]]&gt;&lt;/Text&gt;&lt;FontSize&gt;&lt;![CDATA[18]]&gt;&lt;/FontSize&gt;&lt;Left&gt;&lt;![CDATA[0]]&gt;&lt;/Left&gt;&lt;Top&gt;&lt;![CDATA[0]]&gt;&lt;/Top&gt;&lt;/ChangeData&gt;"/>
  <p:tag name="PRESENTER_SHAPETEXTINFO" val="&lt;ShapeTextInfo&gt;&lt;TableIndex row=&quot;-1&quot; col=&quot;-1&quot;&gt;&lt;linesCount val=&quot;1&quot;/&gt;&lt;lineCharCount val=&quot;1&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TEXT_CONTENT_WIDTH" val="65"/>
  <p:tag name="MAX_POSSIBLE_WIDTH" val="304.56"/>
  <p:tag name="MMPROD_LASTVALUES" val="&lt;ChangeData&gt;&lt;Text&gt;&lt;![CDATA[Density]]&gt;&lt;/Text&gt;&lt;FontSize&gt;&lt;![CDATA[18]]&gt;&lt;/FontSize&gt;&lt;Left&gt;&lt;![CDATA[64.6]]&gt;&lt;/Left&gt;&lt;Top&gt;&lt;![CDATA[236.4375]]&gt;&lt;/Top&gt;&lt;/ChangeData&gt;"/>
  <p:tag name="MMPROD_ABSOLUTEPOSITIONID" val="3013"/>
  <p:tag name="PRESENTER_SHAPETEXTINFO" val="&lt;ShapeTextInfo&gt;&lt;TableIndex row=&quot;-1&quot; col=&quot;-1&quot;&gt;&lt;linesCount val=&quot;1&quot;/&gt;&lt;lineCharCount val=&quot;7&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2"/>
  <p:tag name="MMPROD_ABSOLUTEPOSITIONID" val="3022"/>
  <p:tag name="MMPROD_LASTVALUES" val="&lt;ChangeData&gt;&lt;Text&gt;&lt;![CDATA[B]]&gt;&lt;/Text&gt;&lt;FontSize&gt;&lt;![CDATA[18]]&gt;&lt;/FontSize&gt;&lt;Left&gt;&lt;![CDATA[0]]&gt;&lt;/Left&gt;&lt;Top&gt;&lt;![CDATA[0]]&gt;&lt;/Top&gt;&lt;/ChangeData&gt;"/>
  <p:tag name="PRESENTER_SHAPETEXTINFO" val="&lt;ShapeTextInfo&gt;&lt;TableIndex row=&quot;-1&quot; col=&quot;-1&quot;&gt;&lt;linesCount val=&quot;1&quot;/&gt;&lt;lineCharCount val=&quot;1&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TEXT_CONTENT_WIDTH" val="126"/>
  <p:tag name="MAX_POSSIBLE_WIDTH" val="304.56"/>
  <p:tag name="MMPROD_LASTVALUES" val="&lt;ChangeData&gt;&lt;Text&gt;&lt;![CDATA[Local Accuracy]]&gt;&lt;/Text&gt;&lt;FontSize&gt;&lt;![CDATA[18]]&gt;&lt;/FontSize&gt;&lt;Left&gt;&lt;![CDATA[64.6]]&gt;&lt;/Left&gt;&lt;Top&gt;&lt;![CDATA[200.8375]]&gt;&lt;/Top&gt;&lt;/ChangeData&gt;"/>
  <p:tag name="MMPROD_ABSOLUTEPOSITIONID" val="3012"/>
  <p:tag name="PRESENTER_SHAPETEXTINFO" val="&lt;ShapeTextInfo&gt;&lt;TableIndex row=&quot;-1&quot; col=&quot;-1&quot;&gt;&lt;linesCount val=&quot;1&quot;/&gt;&lt;lineCharCount val=&quot;14&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1"/>
  <p:tag name="MMPROD_ABSOLUTEPOSITIONID" val="3021"/>
  <p:tag name="MMPROD_LASTVALUES" val="&lt;ChangeData&gt;&lt;Text&gt;&lt;![CDATA[A]]&gt;&lt;/Text&gt;&lt;FontSize&gt;&lt;![CDATA[18]]&gt;&lt;/FontSize&gt;&lt;Left&gt;&lt;![CDATA[0]]&gt;&lt;/Left&gt;&lt;Top&gt;&lt;![CDATA[0]]&gt;&lt;/Top&gt;&lt;/ChangeData&gt;"/>
  <p:tag name="PRESENTER_SHAPETEXTINFO" val="&lt;ShapeTextInfo&gt;&lt;TableIndex row=&quot;-1&quot; col=&quot;-1&quot;&gt;&lt;linesCount val=&quot;1&quot;/&gt;&lt;lineCharCount val=&quot;1&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TEXT_CONTENT_WIDTH" val="149"/>
  <p:tag name="MAX_POSSIBLE_WIDTH" val="304.56"/>
  <p:tag name="MMPROD_LASTVALUES" val="&lt;ChangeData&gt;&lt;Text&gt;&lt;![CDATA[Network Accuracy]]&gt;&lt;/Text&gt;&lt;FontSize&gt;&lt;![CDATA[18]]&gt;&lt;/FontSize&gt;&lt;Left&gt;&lt;![CDATA[64.6]]&gt;&lt;/Left&gt;&lt;Top&gt;&lt;![CDATA[165.2375]]&gt;&lt;/Top&gt;&lt;/ChangeData&gt;"/>
  <p:tag name="MMPROD_ABSOLUTEPOSITIONID" val="3011"/>
  <p:tag name="PRESENTER_SHAPETEXTINFO" val="&lt;ShapeTextInfo&gt;&lt;TableIndex row=&quot;-1&quot; col=&quot;-1&quot;&gt;&lt;linesCount val=&quot;1&quot;/&gt;&lt;lineCharCount val=&quot;16&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3"/>
  <p:tag name="MMPROD_ABSOLUTEPOSITIONID" val="4023"/>
  <p:tag name="MMPROD_LASTVALUES" val="&lt;ChangeData&gt;&lt;Text&gt;&lt;![CDATA[C.]]&gt;&lt;/Text&gt;&lt;FontSize&gt;&lt;![CDATA[18]]&gt;&lt;/FontSize&gt;&lt;Left&gt;&lt;![CDATA[0]]&gt;&lt;/Left&gt;&lt;Top&gt;&lt;![CDATA[0]]&gt;&lt;/Top&gt;&lt;/ChangeData&gt;"/>
  <p:tag name="PRESENTER_SHAPETEXTINFO" val="&lt;ShapeTextInfo&gt;&lt;TableIndex row=&quot;-1&quot; col=&quot;-1&quot;&gt;&lt;linesCount val=&quot;1&quot;/&gt;&lt;lineCharCount val=&quot;2&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MMPROD_LASTVALUES" val="&lt;ChangeData&gt;&lt;Text&gt;&lt;![CDATA[Number of points per unit area]]&gt;&lt;/Text&gt;&lt;FontSize&gt;&lt;![CDATA[18]]&gt;&lt;/FontSize&gt;&lt;Left&gt;&lt;![CDATA[0]]&gt;&lt;/Left&gt;&lt;Top&gt;&lt;![CDATA[0]]&gt;&lt;/Top&gt;&lt;/ChangeData&gt;"/>
  <p:tag name="MMPROD_ABSOLUTEPOSITIONID" val="4013"/>
  <p:tag name="PRESENTER_SHAPETEXTINFO" val="&lt;ShapeTextInfo&gt;&lt;TableIndex row=&quot;-1&quot; col=&quot;-1&quot;&gt;&lt;linesCount val=&quot;1&quot;/&gt;&lt;lineCharCount val=&quot;3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2"/>
  <p:tag name="MMPROD_ABSOLUTEPOSITIONID" val="4022"/>
  <p:tag name="MMPROD_LASTVALUES" val="&lt;ChangeData&gt;&lt;Text&gt;&lt;![CDATA[B.]]&gt;&lt;/Text&gt;&lt;FontSize&gt;&lt;![CDATA[18]]&gt;&lt;/FontSize&gt;&lt;Left&gt;&lt;![CDATA[0]]&gt;&lt;/Left&gt;&lt;Top&gt;&lt;![CDATA[0]]&gt;&lt;/Top&gt;&lt;/ChangeData&gt;"/>
  <p:tag name="PRESENTER_SHAPETEXTINFO" val="&lt;ShapeTextInfo&gt;&lt;TableIndex row=&quot;-1&quot; col=&quot;-1&quot;&gt;&lt;linesCount val=&quot;1&quot;/&gt;&lt;lineCharCount val=&quot;2&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MMPROD_LASTVALUES" val="&lt;ChangeData&gt;&lt;Text&gt;&lt;![CDATA[Between nearby points within the point cloud]]&gt;&lt;/Text&gt;&lt;FontSize&gt;&lt;![CDATA[18]]&gt;&lt;/FontSize&gt;&lt;Left&gt;&lt;![CDATA[0]]&gt;&lt;/Left&gt;&lt;Top&gt;&lt;![CDATA[0]]&gt;&lt;/Top&gt;&lt;/ChangeData&gt;"/>
  <p:tag name="MMPROD_ABSOLUTEPOSITIONID" val="4012"/>
  <p:tag name="PRESENTER_SHAPETEXTINFO" val="&lt;ShapeTextInfo&gt;&lt;TableIndex row=&quot;-1&quot; col=&quot;-1&quot;&gt;&lt;linesCount val=&quot;2&quot;/&gt;&lt;lineCharCount val=&quot;33&quot;/&gt;&lt;lineCharCount val=&quot;11&quot;/&gt;&lt;/TableIndex&gt;&lt;/ShapeTextInfo&gt;"/>
</p:tagLst>
</file>

<file path=ppt/tags/tag242.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1"/>
  <p:tag name="MMPROD_ABSOLUTEPOSITIONID" val="4021"/>
  <p:tag name="MMPROD_LASTVALUES" val="&lt;ChangeData&gt;&lt;Text&gt;&lt;![CDATA[A.]]&gt;&lt;/Text&gt;&lt;FontSize&gt;&lt;![CDATA[18]]&gt;&lt;/FontSize&gt;&lt;Left&gt;&lt;![CDATA[0]]&gt;&lt;/Left&gt;&lt;Top&gt;&lt;![CDATA[0]]&gt;&lt;/Top&gt;&lt;/ChangeData&gt;"/>
  <p:tag name="PRESENTER_SHAPETEXTINFO" val="&lt;ShapeTextInfo&gt;&lt;TableIndex row=&quot;-1&quot; col=&quot;-1&quot;&gt;&lt;linesCount val=&quot;1&quot;/&gt;&lt;lineCharCount val=&quot;2&quot;/&gt;&lt;/TableIndex&gt;&lt;/ShapeTextInfo&gt;"/>
</p:tagLst>
</file>

<file path=ppt/tags/tag243.xml><?xml version="1.0" encoding="utf-8"?>
<p:tagLst xmlns:a="http://schemas.openxmlformats.org/drawingml/2006/main" xmlns:r="http://schemas.openxmlformats.org/officeDocument/2006/relationships" xmlns:p="http://schemas.openxmlformats.org/presentationml/2006/main">
  <p:tag name="MMPROD_LASTVALUES" val="&lt;ChangeData&gt;&lt;Text&gt;&lt;![CDATA[Relative to an established datum]]&gt;&lt;/Text&gt;&lt;FontSize&gt;&lt;![CDATA[18]]&gt;&lt;/FontSize&gt;&lt;Left&gt;&lt;![CDATA[0]]&gt;&lt;/Left&gt;&lt;Top&gt;&lt;![CDATA[0]]&gt;&lt;/Top&gt;&lt;/ChangeData&gt;"/>
  <p:tag name="MMPROD_ABSOLUTEPOSITIONID" val="4011"/>
  <p:tag name="PRESENTER_SHAPETEXTINFO" val="&lt;ShapeTextInfo&gt;&lt;TableIndex row=&quot;-1&quot; col=&quot;-1&quot;&gt;&lt;linesCount val=&quot;1&quot;/&gt;&lt;lineCharCount val=&quot;32&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ule\AppData\Local\Temp\~Ca8917\data\asimages\{855A7E7E-8242-4B58-90A3-DCDAB8575E43}_49.png&quot;/&gt;&lt;left val=&quot;68&quot;/&gt;&lt;top val=&quot;105&quot;/&gt;&lt;width val=&quot;562&quot;/&gt;&lt;height val=&quot;4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1&quot;/&gt;&lt;lineCharCount val=&quot;61&quot;/&gt;&lt;lineCharCount val=&quot;39&quot;/&gt;&lt;/TableIndex&gt;&lt;/ShapeTextInfo&gt;"/>
  <p:tag name="HTML_SHAPEINFO" val="&lt;ThreeDShapeInfo&gt;&lt;uuid val=&quot;&quot;/&gt;&lt;isInvalidForFieldText val=&quot;0&quot;/&gt;&lt;Image&gt;&lt;filename val=&quot;C:\Users\Jule\AppData\Local\Temp\~Ca8917\data\asimages\{0C1607BF-EAB5-4934-9203-1106B5AB5E5B}_49.png&quot;/&gt;&lt;left val=&quot;72&quot;/&gt;&lt;top val=&quot;147&quot;/&gt;&lt;width val=&quot;559&quot;/&gt;&lt;height val=&quot;310&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MMPROD_LASTVALUES" val="&lt;ChangeData&gt;&lt;SlideID&gt;&lt;![CDATA[412]]&gt;&lt;/SlideID&gt;&lt;/ChangeData&gt;"/>
  <p:tag name="MMPROD_PASSDATA" val="&lt;object type=&quot;10050&quot; unique_id=&quot;10322&quot;&gt;&lt;property id=&quot;10020&quot; value=&quot;2&quot;/&gt;&lt;property id=&quot;10102&quot; value=&quot;1&quot;/&gt;&lt;property id=&quot;10191&quot; value=&quot;-1&quot;/&gt;&lt;/object&gt;"/>
  <p:tag name="MMPROD_FAILDATA" val="&lt;object type=&quot;10051&quot; unique_id=&quot;10323&quot;&gt;&lt;property id=&quot;10020&quot; value=&quot;2&quot;/&gt;&lt;property id=&quot;10102&quot; value=&quot;1&quot;/&gt;&lt;property id=&quot;10191&quot; value=&quot;-1&quot;/&gt;&lt;/object&gt;"/>
  <p:tag name="MMPROD_ID" val="10320"/>
  <p:tag name="MMPROD_TYPE" val="10008"/>
  <p:tag name="MMPROD_DATA" val="&lt;property id=&quot;10026&quot; value=&quot;10&quot;/&gt;&lt;property id=&quot;10027&quot; value=&quot;Interaction10320&quot;/&gt;&lt;property id=&quot;10028&quot; value=&quot;0&quot;/&gt;&lt;property id=&quot;10063&quot; value=&quot;2&quot;/&gt;&lt;property id=&quot;10070&quot; value=&quot;Question 2&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301"/>
  <p:tag name="MMPROD_PARENTQUESTIONGROUPID" val="-1"/>
  <p:tag name="QUIZCLIPSSOURCE" val="1568087498,C:\Users\Jule\Desktop\Dragonfly Communication\Oregon State Univ\~NCHRP July 2016\Module 1\Drafts\NCHRP_Mod1_lesson2_v1.1_pptx\Media.ppcx"/>
  <p:tag name="MMPROD_ANSWERCOUNT" val="5"/>
</p:tagLst>
</file>

<file path=ppt/tags/tag247.xml><?xml version="1.0" encoding="utf-8"?>
<p:tagLst xmlns:a="http://schemas.openxmlformats.org/drawingml/2006/main" xmlns:r="http://schemas.openxmlformats.org/officeDocument/2006/relationships" xmlns:p="http://schemas.openxmlformats.org/presentationml/2006/main">
  <p:tag name="MMPROD_ID" val="10320"/>
  <p:tag name="MMPROD_ABSOLUTEPOSITIONID" val="100"/>
  <p:tag name="MMPROD_LASTVALUES" val="&lt;ChangeData&gt;&lt;Text&gt;&lt;![CDATA[Which of the following is an example of an application where local accuracy would be more important than network accuracy in scanning? ]]&gt;&lt;/Text&gt;&lt;FontSize&gt;&lt;![CDATA[18]]&gt;&lt;/FontSize&gt;&lt;Left&gt;&lt;![CDATA[0]]&gt;&lt;/Left&gt;&lt;Top&gt;&lt;![CDATA[0]]&gt;&lt;/Top&gt;&lt;/ChangeData&gt;"/>
  <p:tag name="PRESENTER_SHAPETEXTINFO" val="&lt;ShapeTextInfo&gt;&lt;TableIndex row=&quot;-1&quot; col=&quot;-1&quot;&gt;&lt;linesCount val=&quot;2&quot;/&gt;&lt;lineCharCount val=&quot;76&quot;/&gt;&lt;lineCharCount val=&quot;59&quot;/&gt;&lt;/TableIndex&gt;&lt;/ShapeTextInfo&gt;"/>
  <p:tag name="HTML_SHAPEINFO" val="&lt;ThreeDShapeInfo&gt;&lt;uuid val=&quot;100&quot;/&gt;&lt;isInvalidForFieldText val=&quot;0&quot;/&gt;&lt;Image&gt;&lt;filename val=&quot;C:\Users\Jule\AppData\Local\Temp\~Ca8917\data\asimages\{BCEC4F32-4C0E-4934-8D55-8D9DEC2267B0}_50.png&quot;/&gt;&lt;left val=&quot;25&quot;/&gt;&lt;top val=&quot;90&quot;/&gt;&lt;width val=&quot;659&quot;/&gt;&lt;height val=&quot;91&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Advance to the next slide for a debrief. Select anywhere to continue.]]&gt;&lt;/Text&gt;&lt;FontSize&gt;&lt;![CDATA[18]]&gt;&lt;/FontSize&gt;&lt;Left&gt;&lt;![CDATA[0]]&gt;&lt;/Left&gt;&lt;Top&gt;&lt;![CDATA[0]]&gt;&lt;/Top&gt;&lt;/ChangeData&gt;"/>
  <p:tag name="PRESENTER_SHAPETEXTINFO" val="&lt;ShapeTextInfo&gt;&lt;TableIndex row=&quot;-1&quot; col=&quot;-1&quot;&gt;&lt;linesCount val=&quot;3&quot;/&gt;&lt;lineCharCount val=&quot;29&quot;/&gt;&lt;lineCharCount val=&quot;28&quot;/&gt;&lt;lineCharCount val=&quot;21&quot;/&gt;&lt;/TableIndex&gt;&lt;/ShapeTextInfo&gt;"/>
  <p:tag name="PRESENTER_SHAPEINFO" val="&lt;ThreeDShapeInfo&gt;&lt;uuid val=&quot;{3F877D34-361C-4588-B126-CED3544EF8AE}&quot;/&gt;&lt;isInvalidForFieldText val=&quot;0&quot;/&gt;&lt;Image&gt;&lt;filename val=&quot;C:\Users\Jule\AppData\Local\Temp\~Ca8917\data\asimages\{3F877D34-361C-4588-B126-CED3544EF8AE}_50.png&quot;/&gt;&lt;left val=&quot;66&quot;/&gt;&lt;top val=&quot;356&quot;/&gt;&lt;width val=&quot;271&quot;/&gt;&lt;height val=&quot;94&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Advance to the next slide for a debrief. Select anywhere to continue.]]&gt;&lt;/Text&gt;&lt;FontSize&gt;&lt;![CDATA[18]]&gt;&lt;/FontSize&gt;&lt;Left&gt;&lt;![CDATA[0]]&gt;&lt;/Left&gt;&lt;Top&gt;&lt;![CDATA[0]]&gt;&lt;/Top&gt;&lt;/ChangeData&gt;"/>
  <p:tag name="PRESENTER_SHAPETEXTINFO" val="&lt;ShapeTextInfo&gt;&lt;TableIndex row=&quot;-1&quot; col=&quot;-1&quot;&gt;&lt;linesCount val=&quot;3&quot;/&gt;&lt;lineCharCount val=&quot;31&quot;/&gt;&lt;lineCharCount val=&quot;28&quot;/&gt;&lt;lineCharCount val=&quot;21&quot;/&gt;&lt;/TableIndex&gt;&lt;/ShapeTextInfo&gt;"/>
  <p:tag name="PRESENTER_SHAPEINFO" val="&lt;ThreeDShapeInfo&gt;&lt;uuid val=&quot;{983F49D5-0D66-4776-90B1-CA1924E3FE34}&quot;/&gt;&lt;isInvalidForFieldText val=&quot;0&quot;/&gt;&lt;Image&gt;&lt;filename val=&quot;C:\Users\Jule\AppData\Local\Temp\~Ca8917\data\asimages\{983F49D5-0D66-4776-90B1-CA1924E3FE34}_50.png&quot;/&gt;&lt;left val=&quot;390&quot;/&gt;&lt;top val=&quot;356&quot;/&gt;&lt;width val=&quot;277&quot;/&gt;&lt;height val=&quot;94&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2F035A75-966F-4CCF-B279-E0195C170735}&quot;/&gt;&lt;isInvalidForFieldText val=&quot;0&quot;/&gt;&lt;Image&gt;&lt;filename val=&quot;C:\Users\Jule\AppData\Local\Temp\~Ca8917\data\asimages\{2F035A75-966F-4CCF-B279-E0195C170735}_50.png&quot;/&gt;&lt;left val=&quot;196&quot;/&gt;&lt;top val=&quot;418&quot;/&gt;&lt;width val=&quot;271&quot;/&gt;&lt;height val=&quot;65&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0E1C7B5D-035C-4126-BBA2-E81590679C44}&quot;/&gt;&lt;isInvalidForFieldText val=&quot;0&quot;/&gt;&lt;Image&gt;&lt;filename val=&quot;C:\Users\Jule\AppData\Local\Temp\~Ca8917\data\asimages\{0E1C7B5D-035C-4126-BBA2-E81590679C44}_50.png&quot;/&gt;&lt;left val=&quot;186&quot;/&gt;&lt;top val=&quot;386&quot;/&gt;&lt;width val=&quot;541&quot;/&gt;&lt;height val=&quot;71&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7D71E004-E87C-424D-8740-AE4111569EE1}&quot;/&gt;&lt;isInvalidForFieldText val=&quot;0&quot;/&gt;&lt;Image&gt;&lt;filename val=&quot;C:\Users\Jule\AppData\Local\Temp\~Ca8917\data\asimages\{7D71E004-E87C-424D-8740-AE4111569EE1}_50.png&quot;/&gt;&lt;left val=&quot;186&quot;/&gt;&lt;top val=&quot;439&quot;/&gt;&lt;width val=&quot;541&quot;/&gt;&lt;height val=&quot;71&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45B93C1B-F15E-4F66-AACF-3CEFBAED86E7}&quot;/&gt;&lt;isInvalidForFieldText val=&quot;0&quot;/&gt;&lt;Image&gt;&lt;filename val=&quot;C:\Users\Jule\AppData\Local\Temp\~Ca8917\data\asimages\{45B93C1B-F15E-4F66-AACF-3CEFBAED86E7}_50.png&quot;/&gt;&lt;left val=&quot;186&quot;/&gt;&lt;top val=&quot;418&quot;/&gt;&lt;width val=&quot;297&quot;/&gt;&lt;height val=&quot;73&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have provided an incomplete answer. Select anywhere to try again.]]&gt;&lt;/Text&gt;&lt;FontSize&gt;&lt;![CDATA[18]]&gt;&lt;/FontSize&gt;&lt;Left&gt;&lt;![CDATA[0]]&gt;&lt;/Left&gt;&lt;Top&gt;&lt;![CDATA[0]]&gt;&lt;/Top&gt;&lt;/ChangeData&gt;"/>
  <p:tag name="PRESENTER_SHAPETEXTINFO" val="&lt;ShapeTextInfo&gt;&lt;TableIndex row=&quot;-1&quot; col=&quot;-1&quot;&gt;&lt;linesCount val=&quot;3&quot;/&gt;&lt;lineCharCount val=&quot;21&quot;/&gt;&lt;lineCharCount val=&quot;26&quot;/&gt;&lt;lineCharCount val=&quot;22&quot;/&gt;&lt;/TableIndex&gt;&lt;/ShapeTextInfo&gt;"/>
  <p:tag name="PRESENTER_SHAPEINFO" val="&lt;ThreeDShapeInfo&gt;&lt;uuid val=&quot;{C3BBB0A0-3B2C-4E7A-95B4-8D69929D2743}&quot;/&gt;&lt;isInvalidForFieldText val=&quot;0&quot;/&gt;&lt;Image&gt;&lt;filename val=&quot;C:\Users\Jule\AppData\Local\Temp\~Ca8917\data\asimages\{C3BBB0A0-3B2C-4E7A-95B4-8D69929D2743}_50.png&quot;/&gt;&lt;left val=&quot;209&quot;/&gt;&lt;top val=&quot;438&quot;/&gt;&lt;width val=&quot;271&quot;/&gt;&lt;height val=&quot;93&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Jule\AppData\Local\Temp\~Ca8917\data\asimages\{38F9AE80-B08A-4F78-AD36-449C68EF5D35}_50.png&quot;/&gt;&lt;left val=&quot;496&quot;/&gt;&lt;top val=&quot;449&quot;/&gt;&lt;width val=&quot;91&quot;/&gt;&lt;height val=&quot;39&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Jule\AppData\Local\Temp\~Ca8917\data\asimages\{F2C49DD2-FE41-4882-B608-4D73004138CA}_50.png&quot;/&gt;&lt;left val=&quot;594&quot;/&gt;&lt;top val=&quot;449&quot;/&gt;&lt;width val=&quot;91&quot;/&gt;&lt;height val=&quot;39&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7]]&gt;&lt;/Left&gt;&lt;Top&gt;&lt;![CDATA[180.8873]]&gt;&lt;/Top&gt;&lt;/ChangeData&gt;"/>
  <p:tag name="MMPROD_ID" val="10324"/>
  <p:tag name="MMPROD_TYPE" val="10018"/>
  <p:tag name="MMPROD_DATA" val="&lt;property id=&quot;10074&quot; value=&quot;1&quot;/&gt;&lt;property id=&quot;10193&quot; value=&quot;A&quot;/&gt;&lt;property id=&quot;10199&quot; value=&quot;0&quot;/&gt;&lt;object type=&quot;10049&quot; unique_id=&quot;10325&quot;&gt;&lt;property id=&quot;10020&quot; value=&quot;9&quot;/&gt;&lt;property id=&quot;10102&quot; value=&quot;0&quot;/&gt;&lt;property id=&quot;10191&quot; value=&quot;-1&quot;/&gt;&lt;/object&gt;"/>
  <p:tag name="MMPROD_COLLECTIONCONTAINERID" val="10321"/>
  <p:tag name="MMPROD_PARENTID" val="10320"/>
  <p:tag name="MMPROD_ANSWERLETTER" val="A) "/>
  <p:tag name="HTML_AUTOSHAPE_INFO" val="&lt;ThreeDShapeInfo&gt;&lt;uuid val=&quot;1001&quot;/&gt;&lt;isInvalidForFieldText val=&quot;0&quot;/&gt;&lt;hasMultipleQuizShape val=&quot;1&quot;/&gt;&lt;Image&gt;&lt;filename val=&quot;C:\Users\Jule\AppData\Local\Temp\~Ca8917\data\asimages\{563506C3-2E19-4D58-AEB4-105999410901}_50.png&quot;/&gt;&lt;left val=&quot;62&quot;/&gt;&lt;top val=&quot;174&quot;/&gt;&lt;width val=&quot;46&quot;/&gt;&lt;height val=&quot;39&quot;/&gt;&lt;hasText val=&quot;1&quot;/&gt;&lt;/Image&gt;&lt;Image&gt;&lt;filename val=&quot;C:\Users\Jule\AppData\Local\Temp\~Ca8917\data\asimages\{83BB2EA4-EF1C-4958-A78F-99F7C10848D8}_50.png&quot;/&gt;&lt;left val=&quot;90&quot;/&gt;&lt;top val=&quot;174&quot;/&gt;&lt;width val=&quot;405&quot;/&gt;&lt;height val=&quot;3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7]]&gt;&lt;/Left&gt;&lt;Top&gt;&lt;![CDATA[216.0873]]&gt;&lt;/Top&gt;&lt;/ChangeData&gt;"/>
  <p:tag name="MMPROD_ID" val="10326"/>
  <p:tag name="MMPROD_TYPE" val="10018"/>
  <p:tag name="MMPROD_DATA" val="&lt;property id=&quot;10074&quot; value=&quot;0&quot;/&gt;&lt;property id=&quot;10193&quot; value=&quot;B&quot;/&gt;&lt;property id=&quot;10199&quot; value=&quot;0&quot;/&gt;&lt;object type=&quot;10049&quot; unique_id=&quot;10327&quot;&gt;&lt;property id=&quot;10020&quot; value=&quot;9&quot;/&gt;&lt;property id=&quot;10102&quot; value=&quot;0&quot;/&gt;&lt;property id=&quot;10191&quot; value=&quot;-1&quot;/&gt;&lt;/object&gt;"/>
  <p:tag name="MMPROD_COLLECTIONCONTAINERID" val="10321"/>
  <p:tag name="MMPROD_PARENTID" val="10320"/>
  <p:tag name="MMPROD_ANSWERLETTER" val="B) "/>
  <p:tag name="HTML_AUTOSHAPE_INFO" val="&lt;ThreeDShapeInfo&gt;&lt;uuid val=&quot;1002&quot;/&gt;&lt;isInvalidForFieldText val=&quot;0&quot;/&gt;&lt;hasMultipleQuizShape val=&quot;1&quot;/&gt;&lt;Image&gt;&lt;filename val=&quot;C:\Users\Jule\AppData\Local\Temp\~Ca8917\data\asimages\{C6814DEA-B054-4DA8-A142-81116F4D08B9}_50.png&quot;/&gt;&lt;left val=&quot;62&quot;/&gt;&lt;top val=&quot;210&quot;/&gt;&lt;width val=&quot;46&quot;/&gt;&lt;height val=&quot;39&quot;/&gt;&lt;hasText val=&quot;1&quot;/&gt;&lt;/Image&gt;&lt;Image&gt;&lt;filename val=&quot;C:\Users\Jule\AppData\Local\Temp\~Ca8917\data\asimages\{A8F74436-98DD-4E36-87D9-117B6AA6F9FB}_50.png&quot;/&gt;&lt;left val=&quot;90&quot;/&gt;&lt;top val=&quot;210&quot;/&gt;&lt;width val=&quot;405&quot;/&gt;&lt;height val=&quot;39&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7]]&gt;&lt;/Left&gt;&lt;Top&gt;&lt;![CDATA[251.2873]]&gt;&lt;/Top&gt;&lt;/ChangeData&gt;"/>
  <p:tag name="MMPROD_ID" val="10328"/>
  <p:tag name="MMPROD_TYPE" val="10018"/>
  <p:tag name="MMPROD_DATA" val="&lt;property id=&quot;10074&quot; value=&quot;0&quot;/&gt;&lt;property id=&quot;10193&quot; value=&quot;C&quot;/&gt;&lt;property id=&quot;10199&quot; value=&quot;0&quot;/&gt;&lt;object type=&quot;10049&quot; unique_id=&quot;10329&quot;&gt;&lt;property id=&quot;10020&quot; value=&quot;9&quot;/&gt;&lt;property id=&quot;10102&quot; value=&quot;0&quot;/&gt;&lt;property id=&quot;10191&quot; value=&quot;-1&quot;/&gt;&lt;/object&gt;"/>
  <p:tag name="MMPROD_COLLECTIONCONTAINERID" val="10321"/>
  <p:tag name="MMPROD_PARENTID" val="10320"/>
  <p:tag name="MMPROD_ANSWERLETTER" val="C) "/>
  <p:tag name="HTML_AUTOSHAPE_INFO" val="&lt;ThreeDShapeInfo&gt;&lt;uuid val=&quot;1003&quot;/&gt;&lt;isInvalidForFieldText val=&quot;0&quot;/&gt;&lt;hasMultipleQuizShape val=&quot;1&quot;/&gt;&lt;Image&gt;&lt;filename val=&quot;C:\Users\Jule\AppData\Local\Temp\~Ca8917\data\asimages\{125C7F20-139B-463E-B82E-2CE0894AE97E}_50.png&quot;/&gt;&lt;left val=&quot;62&quot;/&gt;&lt;top val=&quot;245&quot;/&gt;&lt;width val=&quot;47&quot;/&gt;&lt;height val=&quot;39&quot;/&gt;&lt;hasText val=&quot;1&quot;/&gt;&lt;/Image&gt;&lt;Image&gt;&lt;filename val=&quot;C:\Users\Jule\AppData\Local\Temp\~Ca8917\data\asimages\{528E2CDE-11A0-44DD-A667-2F9E551AC9B4}_50.png&quot;/&gt;&lt;left val=&quot;91&quot;/&gt;&lt;top val=&quot;245&quot;/&gt;&lt;width val=&quot;403&quot;/&gt;&lt;height val=&quot;39&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3&quot;/&gt;&lt;lineCharCount val=&quot;11&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7]]&gt;&lt;/Left&gt;&lt;Top&gt;&lt;![CDATA[286.4873]]&gt;&lt;/Top&gt;&lt;/ChangeData&gt;"/>
  <p:tag name="MMPROD_ID" val="10330"/>
  <p:tag name="MMPROD_TYPE" val="10018"/>
  <p:tag name="MMPROD_DATA" val="&lt;property id=&quot;10074&quot; value=&quot;0&quot;/&gt;&lt;property id=&quot;10193&quot; value=&quot;D&quot;/&gt;&lt;property id=&quot;10199&quot; value=&quot;0&quot;/&gt;&lt;object type=&quot;10049&quot; unique_id=&quot;10331&quot;&gt;&lt;property id=&quot;10020&quot; value=&quot;9&quot;/&gt;&lt;property id=&quot;10102&quot; value=&quot;0&quot;/&gt;&lt;property id=&quot;10191&quot; value=&quot;-1&quot;/&gt;&lt;/object&gt;"/>
  <p:tag name="MMPROD_COLLECTIONCONTAINERID" val="10321"/>
  <p:tag name="MMPROD_PARENTID" val="10320"/>
  <p:tag name="MMPROD_ANSWERLETTER" val="D) "/>
  <p:tag name="HTML_AUTOSHAPE_INFO" val="&lt;ThreeDShapeInfo&gt;&lt;uuid val=&quot;1004&quot;/&gt;&lt;isInvalidForFieldText val=&quot;0&quot;/&gt;&lt;hasMultipleQuizShape val=&quot;1&quot;/&gt;&lt;Image&gt;&lt;filename val=&quot;C:\Users\Jule\AppData\Local\Temp\~Ca8917\data\asimages\{372D6B9B-9CB2-4E20-9311-A26D67FB3428}_50.png&quot;/&gt;&lt;left val=&quot;62&quot;/&gt;&lt;top val=&quot;279&quot;/&gt;&lt;width val=&quot;47&quot;/&gt;&lt;height val=&quot;39&quot;/&gt;&lt;hasText val=&quot;1&quot;/&gt;&lt;/Image&gt;&lt;Image&gt;&lt;filename val=&quot;C:\Users\Jule\AppData\Local\Temp\~Ca8917\data\asimages\{E6E08089-0ECD-4E3C-9F59-9A3FB492C3C6}_50.png&quot;/&gt;&lt;left val=&quot;91&quot;/&gt;&lt;top val=&quot;279&quot;/&gt;&lt;width val=&quot;403&quot;/&gt;&lt;height val=&quot;39&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MMPROD_ABSOLUTEPOSITIONID" val="1005"/>
  <p:tag name="MMPROD_LASTVALUES" val="&lt;ChangeData&gt;&lt;Left&gt;&lt;![CDATA[47]]&gt;&lt;/Left&gt;&lt;Top&gt;&lt;![CDATA[321.6873]]&gt;&lt;/Top&gt;&lt;/ChangeData&gt;"/>
  <p:tag name="MMPROD_ID" val="10332"/>
  <p:tag name="MMPROD_TYPE" val="10018"/>
  <p:tag name="MMPROD_DATA" val="&lt;property id=&quot;10074&quot; value=&quot;0&quot;/&gt;&lt;property id=&quot;10193&quot; value=&quot;E&quot;/&gt;&lt;property id=&quot;10199&quot; value=&quot;0&quot;/&gt;&lt;object type=&quot;10049&quot; unique_id=&quot;10333&quot;&gt;&lt;property id=&quot;10020&quot; value=&quot;9&quot;/&gt;&lt;property id=&quot;10102&quot; value=&quot;0&quot;/&gt;&lt;property id=&quot;10191&quot; value=&quot;-1&quot;/&gt;&lt;/object&gt;"/>
  <p:tag name="MMPROD_COLLECTIONCONTAINERID" val="10321"/>
  <p:tag name="MMPROD_PARENTID" val="10320"/>
  <p:tag name="MMPROD_ANSWERLETTER" val="E) "/>
  <p:tag name="HTML_AUTOSHAPE_INFO" val="&lt;ThreeDShapeInfo&gt;&lt;uuid val=&quot;1005&quot;/&gt;&lt;isInvalidForFieldText val=&quot;0&quot;/&gt;&lt;hasMultipleQuizShape val=&quot;1&quot;/&gt;&lt;Image&gt;&lt;filename val=&quot;C:\Users\Jule\AppData\Local\Temp\~Ca8917\data\asimages\{AD1A6A73-EE35-4C4F-874F-BEBCF89B1CEC}_50.png&quot;/&gt;&lt;left val=&quot;62&quot;/&gt;&lt;top val=&quot;315&quot;/&gt;&lt;width val=&quot;46&quot;/&gt;&lt;height val=&quot;39&quot;/&gt;&lt;hasText val=&quot;1&quot;/&gt;&lt;/Image&gt;&lt;Image&gt;&lt;filename val=&quot;C:\Users\Jule\AppData\Local\Temp\~Ca8917\data\asimages\{DDA1C2B1-80FB-4B4B-A9DD-571B5EC98CC1}_50.png&quot;/&gt;&lt;left val=&quot;90&quot;/&gt;&lt;top val=&quot;315&quot;/&gt;&lt;width val=&quot;405&quot;/&gt;&lt;height val=&quot;39&quot;/&gt;&lt;hasText val=&quot;1&quot;/&gt;&lt;/Image&gt;&lt;/ThreeDShapeInfo&gt;"/>
</p:tagLst>
</file>

<file path=ppt/tags/tag262.xml><?xml version="1.0" encoding="utf-8"?>
<p:tagLst xmlns:a="http://schemas.openxmlformats.org/drawingml/2006/main" xmlns:r="http://schemas.openxmlformats.org/officeDocument/2006/relationships" xmlns:p="http://schemas.openxmlformats.org/presentationml/2006/main">
  <p:tag name="MMPROD_LASTVALUES" val="&lt;ChangeData&gt;&lt;Text&gt;&lt;![CDATA[E) ]]&gt;&lt;/Text&gt;&lt;FontSize&gt;&lt;![CDATA[18]]&gt;&lt;/FontSize&gt;&lt;Left&gt;&lt;![CDATA[73]]&gt;&lt;/Left&gt;&lt;Top&gt;&lt;![CDATA[270.4]]&gt;&lt;/Top&gt;&lt;/ChangeData&gt;"/>
  <p:tag name="MMPROD_ABSOLUTEPOSITIONID" val="1045"/>
  <p:tag name="PRESENTER_SHAPETEXTINFO" val="&lt;ShapeTextInfo&gt;&lt;TableIndex row=&quot;-1&quot; col=&quot;-1&quot;&gt;&lt;linesCount val=&quot;1&quot;/&gt;&lt;lineCharCount val=&quot;3&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MMPROD_LASTVALUES" val="&lt;ChangeData&gt;&lt;Text&gt;&lt;![CDATA[Land use/zoning]]&gt;&lt;/Text&gt;&lt;FontSize&gt;&lt;![CDATA[18]]&gt;&lt;/FontSize&gt;&lt;Left&gt;&lt;![CDATA[101]]&gt;&lt;/Left&gt;&lt;Top&gt;&lt;![CDATA[270.4]]&gt;&lt;/Top&gt;&lt;/ChangeData&gt;"/>
  <p:tag name="MMPROD_ABSOLUTEPOSITIONID" val="1025"/>
  <p:tag name="PRESENTER_SHAPETEXTINFO" val="&lt;ShapeTextInfo&gt;&lt;TableIndex row=&quot;-1&quot; col=&quot;-1&quot;&gt;&lt;linesCount val=&quot;1&quot;/&gt;&lt;lineCharCount val=&quot;15&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MMPROD_ABSOLUTEPOSITIONID" val="1015"/>
  <p:tag name="MMPROD_CONTROLTYPE" val="1"/>
  <p:tag name="MMPROD_SCALEOPERATION" val="1"/>
</p:tagLst>
</file>

<file path=ppt/tags/tag265.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73]]&gt;&lt;/Left&gt;&lt;Top&gt;&lt;![CDATA[235.2]]&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MMPROD_LASTVALUES" val="&lt;ChangeData&gt;&lt;Text&gt;&lt;![CDATA[Digital terrain modeling]]&gt;&lt;/Text&gt;&lt;FontSize&gt;&lt;![CDATA[18]]&gt;&lt;/FontSize&gt;&lt;Left&gt;&lt;![CDATA[102]]&gt;&lt;/Left&gt;&lt;Top&gt;&lt;![CDATA[235.2]]&gt;&lt;/Top&gt;&lt;/ChangeData&gt;"/>
  <p:tag name="MMPROD_ABSOLUTEPOSITIONID" val="1024"/>
  <p:tag name="PRESENTER_SHAPETEXTINFO" val="&lt;ShapeTextInfo&gt;&lt;TableIndex row=&quot;-1&quot; col=&quot;-1&quot;&gt;&lt;linesCount val=&quot;1&quot;/&gt;&lt;lineCharCount val=&quot;24&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1"/>
  <p:tag name="MMPROD_SCALEOPERATION" val="1"/>
</p:tagLst>
</file>

<file path=ppt/tags/tag268.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73]]&gt;&lt;/Left&gt;&lt;Top&gt;&lt;![CDATA[200]]&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MMPROD_LASTVALUES" val="&lt;ChangeData&gt;&lt;Text&gt;&lt;![CDATA[Inventory mapping]]&gt;&lt;/Text&gt;&lt;FontSize&gt;&lt;![CDATA[18]]&gt;&lt;/FontSize&gt;&lt;Left&gt;&lt;![CDATA[102]]&gt;&lt;/Left&gt;&lt;Top&gt;&lt;![CDATA[200]]&gt;&lt;/Top&gt;&lt;/ChangeData&gt;"/>
  <p:tag name="MMPROD_ABSOLUTEPOSITIONID" val="1023"/>
  <p:tag name="PRESENTER_SHAPETEXTINFO" val="&lt;ShapeTextInfo&gt;&lt;TableIndex row=&quot;-1&quot; col=&quot;-1&quot;&gt;&lt;linesCount val=&quot;1&quot;/&gt;&lt;lineCharCount val=&quot;17&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271.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73]]&gt;&lt;/Left&gt;&lt;Top&gt;&lt;![CDATA[164.8]]&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MMPROD_LASTVALUES" val="&lt;ChangeData&gt;&lt;Text&gt;&lt;![CDATA[Performing change detection]]&gt;&lt;/Text&gt;&lt;FontSize&gt;&lt;![CDATA[18]]&gt;&lt;/FontSize&gt;&lt;Left&gt;&lt;![CDATA[101]]&gt;&lt;/Left&gt;&lt;Top&gt;&lt;![CDATA[164.8]]&gt;&lt;/Top&gt;&lt;/ChangeData&gt;"/>
  <p:tag name="MMPROD_ABSOLUTEPOSITIONID" val="1022"/>
  <p:tag name="PRESENTER_SHAPETEXTINFO" val="&lt;ShapeTextInfo&gt;&lt;TableIndex row=&quot;-1&quot; col=&quot;-1&quot;&gt;&lt;linesCount val=&quot;1&quot;/&gt;&lt;lineCharCount val=&quot;27&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74.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73]]&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MMPROD_LASTVALUES" val="&lt;ChangeData&gt;&lt;Text&gt;&lt;![CDATA[Determining the clearnace under a bridge]]&gt;&lt;/Text&gt;&lt;FontSize&gt;&lt;![CDATA[18]]&gt;&lt;/FontSize&gt;&lt;Left&gt;&lt;![CDATA[101]]&gt;&lt;/Left&gt;&lt;Top&gt;&lt;![CDATA[129.6]]&gt;&lt;/Top&gt;&lt;/ChangeData&gt;"/>
  <p:tag name="MMPROD_ABSOLUTEPOSITIONID" val="1021"/>
  <p:tag name="PRESENTER_SHAPETEXTINFO" val="&lt;ShapeTextInfo&gt;&lt;TableIndex row=&quot;-1&quot; col=&quot;-1&quot;&gt;&lt;linesCount val=&quot;1&quot;/&gt;&lt;lineCharCount val=&quot;41&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2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3&quot;/&gt;&lt;lineCharCount val=&quot;58&quot;/&gt;&lt;lineCharCount val=&quot;23&quot;/&gt;&lt;/TableIndex&gt;&lt;/ShapeTextInfo&gt;"/>
  <p:tag name="HTML_SHAPEINFO" val="&lt;ThreeDShapeInfo&gt;&lt;uuid val=&quot;&quot;/&gt;&lt;isInvalidForFieldText val=&quot;0&quot;/&gt;&lt;Image&gt;&lt;filename val=&quot;C:\Users\Jule\AppData\Local\Temp\~Ca8917\data\asimages\{24E2EB62-A485-4B57-A6AA-E6D1E34FF20D}_51.png&quot;/&gt;&lt;left val=&quot;68&quot;/&gt;&lt;top val=&quot;105&quot;/&gt;&lt;width val=&quot;562&quot;/&gt;&lt;height val=&quot;82&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1&quot;/&gt;&lt;lineCharCount val=&quot;40&quot;/&gt;&lt;lineCharCount val=&quot;30&quot;/&gt;&lt;lineCharCount val=&quot;37&quot;/&gt;&lt;lineCharCount val=&quot;27&quot;/&gt;&lt;/TableIndex&gt;&lt;/ShapeTextInfo&gt;"/>
  <p:tag name="HTML_SHAPEINFO" val="&lt;ThreeDShapeInfo&gt;&lt;uuid val=&quot;&quot;/&gt;&lt;isInvalidForFieldText val=&quot;0&quot;/&gt;&lt;Image&gt;&lt;filename val=&quot;C:\Users\Jule\AppData\Local\Temp\~Ca8917\data\asimages\{3451B606-A771-442F-9424-5E015E661C8E}_51.png&quot;/&gt;&lt;left val=&quot;72&quot;/&gt;&lt;top val=&quot;189&quot;/&gt;&lt;width val=&quot;559&quot;/&gt;&lt;height val=&quot;226&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MMPROD_LASTVALUES" val="&lt;ChangeData&gt;&lt;SlideID&gt;&lt;![CDATA[413]]&gt;&lt;/SlideID&gt;&lt;/ChangeData&gt;"/>
  <p:tag name="MMPROD_PASSDATA" val="&lt;object type=&quot;10050&quot; unique_id=&quot;10336&quot;&gt;&lt;property id=&quot;10020&quot; value=&quot;2&quot;/&gt;&lt;property id=&quot;10102&quot; value=&quot;1&quot;/&gt;&lt;property id=&quot;10191&quot; value=&quot;-1&quot;/&gt;&lt;/object&gt;"/>
  <p:tag name="MMPROD_FAILDATA" val="&lt;object type=&quot;10051&quot; unique_id=&quot;10337&quot;&gt;&lt;property id=&quot;10020&quot; value=&quot;2&quot;/&gt;&lt;property id=&quot;10102&quot; value=&quot;1&quot;/&gt;&lt;property id=&quot;10191&quot; value=&quot;-1&quot;/&gt;&lt;/object&gt;"/>
  <p:tag name="MMPROD_ID" val="10334"/>
  <p:tag name="MMPROD_TYPE" val="10008"/>
  <p:tag name="MMPROD_DATA" val="&lt;property id=&quot;10026&quot; value=&quot;10&quot;/&gt;&lt;property id=&quot;10027&quot; value=&quot;Interaction10334&quot;/&gt;&lt;property id=&quot;10028&quot; value=&quot;0&quot;/&gt;&lt;property id=&quot;10063&quot; value=&quot;3&quot;/&gt;&lt;property id=&quot;10070&quot; value=&quot;Question 3&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1&quot;/&gt;&lt;property id=&quot;10207&quot; value=&quot;0&quot;/&gt;"/>
  <p:tag name="MMPROD_COLLECTIONCONTAINERID" val="20000"/>
  <p:tag name="MMPROD_PARENTID" val="10301"/>
  <p:tag name="MMPROD_PARENTQUESTIONGROUPID" val="-1"/>
  <p:tag name="QUIZCLIPSSOURCE" val="1568087498,C:\Users\Jule\Desktop\Dragonfly Communication\Oregon State Univ\~NCHRP July 2016\Module 1\Drafts\NCHRP_Mod1_lesson2_v1.1_pptx\Media.ppcx"/>
  <p:tag name="MMPROD_ANSWERCOUNT" val="4"/>
</p:tagLst>
</file>

<file path=ppt/tags/tag284.xml><?xml version="1.0" encoding="utf-8"?>
<p:tagLst xmlns:a="http://schemas.openxmlformats.org/drawingml/2006/main" xmlns:r="http://schemas.openxmlformats.org/officeDocument/2006/relationships" xmlns:p="http://schemas.openxmlformats.org/presentationml/2006/main">
  <p:tag name="MMPROD_ID" val="10334"/>
  <p:tag name="MMPROD_ABSOLUTEPOSITIONID" val="100"/>
  <p:tag name="MMPROD_LASTVALUES" val="&lt;ChangeData&gt;&lt;Text&gt;&lt;![CDATA[Which of the following should be part of a cost benefit analysis when determining if MLS is right for a project? (Select all that apply.)]]&gt;&lt;/Text&gt;&lt;FontSize&gt;&lt;![CDATA[18]]&gt;&lt;/FontSize&gt;&lt;Left&gt;&lt;![CDATA[0]]&gt;&lt;/Left&gt;&lt;Top&gt;&lt;![CDATA[0]]&gt;&lt;/Top&gt;&lt;/ChangeData&gt;"/>
  <p:tag name="PRESENTER_SHAPETEXTINFO" val="&lt;ShapeTextInfo&gt;&lt;TableIndex row=&quot;-1&quot; col=&quot;-1&quot;&gt;&lt;linesCount val=&quot;2&quot;/&gt;&lt;lineCharCount val=&quot;82&quot;/&gt;&lt;lineCharCount val=&quot;55&quot;/&gt;&lt;/TableIndex&gt;&lt;/ShapeTextInfo&gt;"/>
  <p:tag name="HTML_SHAPEINFO" val="&lt;ThreeDShapeInfo&gt;&lt;uuid val=&quot;100&quot;/&gt;&lt;isInvalidForFieldText val=&quot;0&quot;/&gt;&lt;Image&gt;&lt;filename val=&quot;C:\Users\Jule\AppData\Local\Temp\~Ca8917\data\asimages\{C6ED0D31-9EF3-441C-9BB7-712CB140F941}_52.png&quot;/&gt;&lt;left val=&quot;23&quot;/&gt;&lt;top val=&quot;66&quot;/&gt;&lt;width val=&quot;671&quot;/&gt;&lt;height val=&quot;91&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MMPROD_ABSOLUTEPOSITIONID" val="7000"/>
  <p:tag name="MMPROD_LASTVALUES" val="&lt;ChangeData&gt;&lt;Text&gt;&lt;![CDATA[Correct. Advance to the next slide for a debrief. Select anywhere to continue.]]&gt;&lt;/Text&gt;&lt;FontSize&gt;&lt;![CDATA[18]]&gt;&lt;/FontSize&gt;&lt;Left&gt;&lt;![CDATA[0]]&gt;&lt;/Left&gt;&lt;Top&gt;&lt;![CDATA[0]]&gt;&lt;/Top&gt;&lt;/ChangeData&gt;"/>
  <p:tag name="PRESENTER_SHAPETEXTINFO" val="&lt;ShapeTextInfo&gt;&lt;TableIndex row=&quot;-1&quot; col=&quot;-1&quot;&gt;&lt;linesCount val=&quot;3&quot;/&gt;&lt;lineCharCount val=&quot;29&quot;/&gt;&lt;lineCharCount val=&quot;28&quot;/&gt;&lt;lineCharCount val=&quot;21&quot;/&gt;&lt;/TableIndex&gt;&lt;/ShapeTextInfo&gt;"/>
  <p:tag name="PRESENTER_SHAPEINFO" val="&lt;ThreeDShapeInfo&gt;&lt;uuid val=&quot;{3BC55E55-35A7-49A4-A49C-AB4378712CF4}&quot;/&gt;&lt;isInvalidForFieldText val=&quot;0&quot;/&gt;&lt;Image&gt;&lt;filename val=&quot;C:\Users\Jule\AppData\Local\Temp\~Ca8917\data\asimages\{3BC55E55-35A7-49A4-A49C-AB4378712CF4}_52.png&quot;/&gt;&lt;left val=&quot;66&quot;/&gt;&lt;top val=&quot;355&quot;/&gt;&lt;width val=&quot;271&quot;/&gt;&lt;height val=&quot;92&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MMPROD_ABSOLUTEPOSITIONID" val="7002"/>
  <p:tag name="MMPROD_LASTVALUES" val="&lt;ChangeData&gt;&lt;Text&gt;&lt;![CDATA[Incorrect. Advance to the next slide for a debrief. Select anywhere to continue.]]&gt;&lt;/Text&gt;&lt;FontSize&gt;&lt;![CDATA[18]]&gt;&lt;/FontSize&gt;&lt;Left&gt;&lt;![CDATA[0]]&gt;&lt;/Left&gt;&lt;Top&gt;&lt;![CDATA[0]]&gt;&lt;/Top&gt;&lt;/ChangeData&gt;"/>
  <p:tag name="PRESENTER_SHAPETEXTINFO" val="&lt;ShapeTextInfo&gt;&lt;TableIndex row=&quot;-1&quot; col=&quot;-1&quot;&gt;&lt;linesCount val=&quot;3&quot;/&gt;&lt;lineCharCount val=&quot;31&quot;/&gt;&lt;lineCharCount val=&quot;28&quot;/&gt;&lt;lineCharCount val=&quot;21&quot;/&gt;&lt;/TableIndex&gt;&lt;/ShapeTextInfo&gt;"/>
  <p:tag name="PRESENTER_SHAPEINFO" val="&lt;ThreeDShapeInfo&gt;&lt;uuid val=&quot;{E50BC4A2-BAE2-491B-A435-68A568D9541F}&quot;/&gt;&lt;isInvalidForFieldText val=&quot;0&quot;/&gt;&lt;Image&gt;&lt;filename val=&quot;C:\Users\Jule\AppData\Local\Temp\~Ca8917\data\asimages\{E50BC4A2-BAE2-491B-A435-68A568D9541F}_52.png&quot;/&gt;&lt;left val=&quot;390&quot;/&gt;&lt;top val=&quot;355&quot;/&gt;&lt;width val=&quot;277&quot;/&gt;&lt;height val=&quot;92&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MMPROD_ABSOLUTEPOSITIONID" val="7009"/>
  <p:tag name="MMPROD_LASTVALUES" val="&lt;ChangeData&gt;&lt;Text&gt;&lt;![CDATA[You answered this correctly!]]&gt;&lt;/Text&gt;&lt;FontSize&gt;&lt;![CDATA[18]]&gt;&lt;/FontSize&gt;&lt;Left&gt;&lt;![CDATA[0]]&gt;&lt;/Left&gt;&lt;Top&gt;&lt;![CDATA[0]]&gt;&lt;/Top&gt;&lt;/ChangeData&gt;"/>
  <p:tag name="PRESENTER_SHAPETEXTINFO" val="&lt;ShapeTextInfo&gt;&lt;TableIndex row=&quot;-1&quot; col=&quot;-1&quot;&gt;&lt;linesCount val=&quot;1&quot;/&gt;&lt;lineCharCount val=&quot;28&quot;/&gt;&lt;/TableIndex&gt;&lt;/ShapeTextInfo&gt;"/>
  <p:tag name="PRESENTER_SHAPEINFO" val="&lt;ThreeDShapeInfo&gt;&lt;uuid val=&quot;{1020F8EE-F311-477B-BCC5-7C057D7AE307}&quot;/&gt;&lt;isInvalidForFieldText val=&quot;0&quot;/&gt;&lt;Image&gt;&lt;filename val=&quot;C:\Users\Jule\AppData\Local\Temp\~Ca8917\data\asimages\{1020F8EE-F311-477B-BCC5-7C057D7AE307}_52.png&quot;/&gt;&lt;left val=&quot;196&quot;/&gt;&lt;top val=&quot;418&quot;/&gt;&lt;width val=&quot;271&quot;/&gt;&lt;height val=&quot;65&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MMPROD_ABSOLUTEPOSITIONID" val="7006"/>
  <p:tag name="MMPROD_LASTVALUES" val="&lt;ChangeData&gt;&lt;Text&gt;&lt;![CDATA[Your answer:]]&gt;&lt;/Text&gt;&lt;FontSize&gt;&lt;![CDATA[18]]&gt;&lt;/FontSize&gt;&lt;Left&gt;&lt;![CDATA[0]]&gt;&lt;/Left&gt;&lt;Top&gt;&lt;![CDATA[0]]&gt;&lt;/Top&gt;&lt;/ChangeData&gt;"/>
  <p:tag name="PRESENTER_SHAPETEXTINFO" val="&lt;ShapeTextInfo&gt;&lt;TableIndex row=&quot;-1&quot; col=&quot;-1&quot;&gt;&lt;linesCount val=&quot;1&quot;/&gt;&lt;lineCharCount val=&quot;12&quot;/&gt;&lt;/TableIndex&gt;&lt;/ShapeTextInfo&gt;"/>
  <p:tag name="PRESENTER_SHAPEINFO" val="&lt;ThreeDShapeInfo&gt;&lt;uuid val=&quot;{A1C05547-373A-4301-9661-1581E13641DF}&quot;/&gt;&lt;isInvalidForFieldText val=&quot;0&quot;/&gt;&lt;Image&gt;&lt;filename val=&quot;C:\Users\Jule\AppData\Local\Temp\~Ca8917\data\asimages\{A1C05547-373A-4301-9661-1581E13641DF}_52.png&quot;/&gt;&lt;left val=&quot;186&quot;/&gt;&lt;top val=&quot;386&quot;/&gt;&lt;width val=&quot;541&quot;/&gt;&lt;height val=&quot;71&quot;/&gt;&lt;hasText val=&quot;1&quot;/&gt;&lt;/Image&gt;&lt;/ThreeDShapeInfo&gt;"/>
</p:tagLst>
</file>

<file path=ppt/tags/tag289.xml><?xml version="1.0" encoding="utf-8"?>
<p:tagLst xmlns:a="http://schemas.openxmlformats.org/drawingml/2006/main" xmlns:r="http://schemas.openxmlformats.org/officeDocument/2006/relationships" xmlns:p="http://schemas.openxmlformats.org/presentationml/2006/main">
  <p:tag name="MMPROD_ABSOLUTEPOSITIONID" val="7010"/>
  <p:tag name="MMPROD_LASTVALUES" val="&lt;ChangeData&gt;&lt;Text&gt;&lt;![CDATA[The correct answer is:]]&gt;&lt;/Text&gt;&lt;FontSize&gt;&lt;![CDATA[18]]&gt;&lt;/FontSize&gt;&lt;Left&gt;&lt;![CDATA[0]]&gt;&lt;/Left&gt;&lt;Top&gt;&lt;![CDATA[0]]&gt;&lt;/Top&gt;&lt;/ChangeData&gt;"/>
  <p:tag name="PRESENTER_SHAPETEXTINFO" val="&lt;ShapeTextInfo&gt;&lt;TableIndex row=&quot;-1&quot; col=&quot;-1&quot;&gt;&lt;linesCount val=&quot;1&quot;/&gt;&lt;lineCharCount val=&quot;22&quot;/&gt;&lt;/TableIndex&gt;&lt;/ShapeTextInfo&gt;"/>
  <p:tag name="PRESENTER_SHAPEINFO" val="&lt;ThreeDShapeInfo&gt;&lt;uuid val=&quot;{F61A0FD6-F0B8-4940-89B0-715BCFCAB2A4}&quot;/&gt;&lt;isInvalidForFieldText val=&quot;0&quot;/&gt;&lt;Image&gt;&lt;filename val=&quot;C:\Users\Jule\AppData\Local\Temp\~Ca8917\data\asimages\{F61A0FD6-F0B8-4940-89B0-715BCFCAB2A4}_52.png&quot;/&gt;&lt;left val=&quot;186&quot;/&gt;&lt;top val=&quot;439&quot;/&gt;&lt;width val=&quot;541&quot;/&gt;&lt;height val=&quot;71&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0.xml><?xml version="1.0" encoding="utf-8"?>
<p:tagLst xmlns:a="http://schemas.openxmlformats.org/drawingml/2006/main" xmlns:r="http://schemas.openxmlformats.org/officeDocument/2006/relationships" xmlns:p="http://schemas.openxmlformats.org/presentationml/2006/main">
  <p:tag name="MMPROD_ABSOLUTEPOSITIONID" val="7011"/>
  <p:tag name="MMPROD_LASTVALUES" val="&lt;ChangeData&gt;&lt;Text&gt;&lt;![CDATA[You did not answer this question completely]]&gt;&lt;/Text&gt;&lt;FontSize&gt;&lt;![CDATA[18]]&gt;&lt;/FontSize&gt;&lt;Left&gt;&lt;![CDATA[0]]&gt;&lt;/Left&gt;&lt;Top&gt;&lt;![CDATA[0]]&gt;&lt;/Top&gt;&lt;/ChangeData&gt;"/>
  <p:tag name="PRESENTER_SHAPETEXTINFO" val="&lt;ShapeTextInfo&gt;&lt;TableIndex row=&quot;-1&quot; col=&quot;-1&quot;&gt;&lt;linesCount val=&quot;2&quot;/&gt;&lt;lineCharCount val=&quot;33&quot;/&gt;&lt;lineCharCount val=&quot;10&quot;/&gt;&lt;/TableIndex&gt;&lt;/ShapeTextInfo&gt;"/>
  <p:tag name="PRESENTER_SHAPEINFO" val="&lt;ThreeDShapeInfo&gt;&lt;uuid val=&quot;{E9DEA58A-9B4F-4953-9D0B-1F7731985CAB}&quot;/&gt;&lt;isInvalidForFieldText val=&quot;0&quot;/&gt;&lt;Image&gt;&lt;filename val=&quot;C:\Users\Jule\AppData\Local\Temp\~Ca8917\data\asimages\{E9DEA58A-9B4F-4953-9D0B-1F7731985CAB}_52.png&quot;/&gt;&lt;left val=&quot;186&quot;/&gt;&lt;top val=&quot;418&quot;/&gt;&lt;width val=&quot;297&quot;/&gt;&lt;height val=&quot;74&quot;/&gt;&lt;hasText val=&quot;1&quot;/&gt;&lt;/Image&gt;&lt;/ThreeDShapeInfo&gt;"/>
</p:tagLst>
</file>

<file path=ppt/tags/tag291.xml><?xml version="1.0" encoding="utf-8"?>
<p:tagLst xmlns:a="http://schemas.openxmlformats.org/drawingml/2006/main" xmlns:r="http://schemas.openxmlformats.org/officeDocument/2006/relationships" xmlns:p="http://schemas.openxmlformats.org/presentationml/2006/main">
  <p:tag name="MMPROD_ABSOLUTEPOSITIONID" val="7004"/>
  <p:tag name="MMPROD_LASTVALUES" val="&lt;ChangeData&gt;&lt;Text&gt;&lt;![CDATA[Incorrect. Select anywhere to try again.]]&gt;&lt;/Text&gt;&lt;FontSize&gt;&lt;![CDATA[18]]&gt;&lt;/FontSize&gt;&lt;Left&gt;&lt;![CDATA[0]]&gt;&lt;/Left&gt;&lt;Top&gt;&lt;![CDATA[0]]&gt;&lt;/Top&gt;&lt;/ChangeData&gt;"/>
  <p:tag name="PRESENTER_SHAPETEXTINFO" val="&lt;ShapeTextInfo&gt;&lt;TableIndex row=&quot;-1&quot; col=&quot;-1&quot;&gt;&lt;linesCount val=&quot;2&quot;/&gt;&lt;lineCharCount val=&quot;34&quot;/&gt;&lt;lineCharCount val=&quot;6&quot;/&gt;&lt;/TableIndex&gt;&lt;/ShapeTextInfo&gt;"/>
  <p:tag name="PRESENTER_SHAPEINFO" val="&lt;ThreeDShapeInfo&gt;&lt;uuid val=&quot;{A55CB29A-872A-4A7B-A240-C941F0CA9BAC}&quot;/&gt;&lt;isInvalidForFieldText val=&quot;0&quot;/&gt;&lt;Image&gt;&lt;filename val=&quot;C:\Users\Jule\AppData\Local\Temp\~Ca8917\data\asimages\{A55CB29A-872A-4A7B-A240-C941F0CA9BAC}_52.png&quot;/&gt;&lt;left val=&quot;193&quot;/&gt;&lt;top val=&quot;431&quot;/&gt;&lt;width val=&quot;296&quot;/&gt;&lt;height val=&quot;79&quot;/&gt;&lt;hasText val=&quot;1&quot;/&gt;&lt;/Image&gt;&lt;/ThreeDShapeInfo&gt;"/>
</p:tagLst>
</file>

<file path=ppt/tags/tag292.xml><?xml version="1.0" encoding="utf-8"?>
<p:tagLst xmlns:a="http://schemas.openxmlformats.org/drawingml/2006/main" xmlns:r="http://schemas.openxmlformats.org/officeDocument/2006/relationships" xmlns:p="http://schemas.openxmlformats.org/presentationml/2006/main">
  <p:tag name="MMPROD_ABSOLUTEPOSITIONID" val="7007"/>
  <p:tag name="MMPROD_LASTVALUES" val="&lt;ChangeData&gt;&lt;Text&gt;&lt;![CDATA[You have provided an incomplete answer. Select anywhere to try again.]]&gt;&lt;/Text&gt;&lt;FontSize&gt;&lt;![CDATA[18]]&gt;&lt;/FontSize&gt;&lt;Left&gt;&lt;![CDATA[0]]&gt;&lt;/Left&gt;&lt;Top&gt;&lt;![CDATA[0]]&gt;&lt;/Top&gt;&lt;/ChangeData&gt;"/>
  <p:tag name="PRESENTER_SHAPETEXTINFO" val="&lt;ShapeTextInfo&gt;&lt;TableIndex row=&quot;-1&quot; col=&quot;-1&quot;&gt;&lt;linesCount val=&quot;3&quot;/&gt;&lt;lineCharCount val=&quot;21&quot;/&gt;&lt;lineCharCount val=&quot;26&quot;/&gt;&lt;lineCharCount val=&quot;22&quot;/&gt;&lt;/TableIndex&gt;&lt;/ShapeTextInfo&gt;"/>
  <p:tag name="PRESENTER_SHAPEINFO" val="&lt;ThreeDShapeInfo&gt;&lt;uuid val=&quot;{5D003168-C88F-4F96-ADCD-BDB35B935080}&quot;/&gt;&lt;isInvalidForFieldText val=&quot;0&quot;/&gt;&lt;Image&gt;&lt;filename val=&quot;C:\Users\Jule\AppData\Local\Temp\~Ca8917\data\asimages\{5D003168-C88F-4F96-ADCD-BDB35B935080}_52.png&quot;/&gt;&lt;left val=&quot;209&quot;/&gt;&lt;top val=&quot;441&quot;/&gt;&lt;width val=&quot;271&quot;/&gt;&lt;height val=&quot;93&quot;/&gt;&lt;hasText val=&quot;1&quot;/&gt;&lt;/Image&gt;&lt;/ThreeDShapeInfo&gt;"/>
</p:tagLst>
</file>

<file path=ppt/tags/tag293.xml><?xml version="1.0" encoding="utf-8"?>
<p:tagLst xmlns:a="http://schemas.openxmlformats.org/drawingml/2006/main" xmlns:r="http://schemas.openxmlformats.org/officeDocument/2006/relationships" xmlns:p="http://schemas.openxmlformats.org/presentationml/2006/main">
  <p:tag name="MMPROD_ABSOLUTEPOSITIONID" val="104"/>
  <p:tag name="MMPROD_LASTVALUES" val="&lt;ChangeData&gt;&lt;Left&gt;&lt;![CDATA[496.6]]&gt;&lt;/Left&gt;&lt;Top&gt;&lt;![CDATA[450.3013]]&gt;&lt;/Top&gt;&lt;/ChangeData&gt;"/>
  <p:tag name="HTML_SHAPEINFO" val="&lt;ThreeDShapeInfo&gt;&lt;uuid val=&quot;104&quot;/&gt;&lt;isInvalidForFieldText val=&quot;0&quot;/&gt;&lt;Image&gt;&lt;filename val=&quot;C:\Users\Jule\AppData\Local\Temp\~Ca8917\data\asimages\{169D483C-AFED-4F52-8061-C3C3D6A323BC}_52.png&quot;/&gt;&lt;left val=&quot;496&quot;/&gt;&lt;top val=&quot;449&quot;/&gt;&lt;width val=&quot;91&quot;/&gt;&lt;height val=&quot;39&quot;/&gt;&lt;hasText val=&quot;1&quot;/&gt;&lt;/Image&gt;&lt;/ThreeDShapeInfo&gt;"/>
</p:tagLst>
</file>

<file path=ppt/tags/tag294.xml><?xml version="1.0" encoding="utf-8"?>
<p:tagLst xmlns:a="http://schemas.openxmlformats.org/drawingml/2006/main" xmlns:r="http://schemas.openxmlformats.org/officeDocument/2006/relationships" xmlns:p="http://schemas.openxmlformats.org/presentationml/2006/main">
  <p:tag name="MMPROD_ABSOLUTEPOSITIONID" val="106"/>
  <p:tag name="MMPROD_LASTVALUES" val="&lt;ChangeData&gt;&lt;Left&gt;&lt;![CDATA[593.8]]&gt;&lt;/Left&gt;&lt;Top&gt;&lt;![CDATA[450.3013]]&gt;&lt;/Top&gt;&lt;/ChangeData&gt;"/>
  <p:tag name="HTML_SHAPEINFO" val="&lt;ThreeDShapeInfo&gt;&lt;uuid val=&quot;106&quot;/&gt;&lt;isInvalidForFieldText val=&quot;0&quot;/&gt;&lt;Image&gt;&lt;filename val=&quot;C:\Users\Jule\AppData\Local\Temp\~Ca8917\data\asimages\{B816C1A7-14DC-4CBC-B3FD-996EB39A8220}_52.png&quot;/&gt;&lt;left val=&quot;594&quot;/&gt;&lt;top val=&quot;449&quot;/&gt;&lt;width val=&quot;91&quot;/&gt;&lt;height val=&quot;39&quot;/&gt;&lt;hasText val=&quot;1&quot;/&gt;&lt;/Image&gt;&lt;/ThreeDShapeInfo&gt;"/>
</p:tagLst>
</file>

<file path=ppt/tags/tag295.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47]]&gt;&lt;/Left&gt;&lt;Top&gt;&lt;![CDATA[129.6]]&gt;&lt;/Top&gt;&lt;/ChangeData&gt;"/>
  <p:tag name="MMPROD_ID" val="10338"/>
  <p:tag name="MMPROD_TYPE" val="10018"/>
  <p:tag name="MMPROD_DATA" val="&lt;property id=&quot;10074&quot; value=&quot;1&quot;/&gt;&lt;property id=&quot;10193&quot; value=&quot;A&quot;/&gt;&lt;property id=&quot;10199&quot; value=&quot;0&quot;/&gt;&lt;object type=&quot;10049&quot; unique_id=&quot;10339&quot;&gt;&lt;property id=&quot;10020&quot; value=&quot;9&quot;/&gt;&lt;property id=&quot;10102&quot; value=&quot;0&quot;/&gt;&lt;property id=&quot;10191&quot; value=&quot;-1&quot;/&gt;&lt;/object&gt;"/>
  <p:tag name="MMPROD_COLLECTIONCONTAINERID" val="10335"/>
  <p:tag name="MMPROD_PARENTID" val="10334"/>
  <p:tag name="MMPROD_ANSWERLETTER" val="A) "/>
  <p:tag name="HTML_AUTOSHAPE_INFO" val="&lt;ThreeDShapeInfo&gt;&lt;uuid val=&quot;1001&quot;/&gt;&lt;isInvalidForFieldText val=&quot;0&quot;/&gt;&lt;hasMultipleQuizShape val=&quot;1&quot;/&gt;&lt;Image&gt;&lt;filename val=&quot;C:\Users\Jule\AppData\Local\Temp\~Ca8917\data\asimages\{A449D565-1EA0-4D3A-94E9-5C2BC198C2C6}_52.png&quot;/&gt;&lt;left val=&quot;62&quot;/&gt;&lt;top val=&quot;140&quot;/&gt;&lt;width val=&quot;46&quot;/&gt;&lt;height val=&quot;39&quot;/&gt;&lt;hasText val=&quot;1&quot;/&gt;&lt;/Image&gt;&lt;Image&gt;&lt;filename val=&quot;C:\Users\Jule\AppData\Local\Temp\~Ca8917\data\asimages\{5184651F-ACD2-4733-90B0-49DD144B8D9B}_52.png&quot;/&gt;&lt;left val=&quot;90&quot;/&gt;&lt;top val=&quot;140&quot;/&gt;&lt;width val=&quot;405&quot;/&gt;&lt;height val=&quot;61&quot;/&gt;&lt;hasText val=&quot;1&quot;/&gt;&lt;/Image&gt;&lt;/ThreeDShapeInfo&gt;"/>
</p:tagLst>
</file>

<file path=ppt/tags/tag296.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47]]&gt;&lt;/Left&gt;&lt;Top&gt;&lt;![CDATA[186.4]]&gt;&lt;/Top&gt;&lt;/ChangeData&gt;"/>
  <p:tag name="MMPROD_ID" val="10340"/>
  <p:tag name="MMPROD_TYPE" val="10018"/>
  <p:tag name="MMPROD_DATA" val="&lt;property id=&quot;10074&quot; value=&quot;1&quot;/&gt;&lt;property id=&quot;10193&quot; value=&quot;B&quot;/&gt;&lt;property id=&quot;10199&quot; value=&quot;0&quot;/&gt;&lt;object type=&quot;10049&quot; unique_id=&quot;10341&quot;&gt;&lt;property id=&quot;10020&quot; value=&quot;9&quot;/&gt;&lt;property id=&quot;10102&quot; value=&quot;0&quot;/&gt;&lt;property id=&quot;10191&quot; value=&quot;-1&quot;/&gt;&lt;/object&gt;"/>
  <p:tag name="MMPROD_COLLECTIONCONTAINERID" val="10335"/>
  <p:tag name="MMPROD_PARENTID" val="10334"/>
  <p:tag name="MMPROD_ANSWERLETTER" val="B) "/>
  <p:tag name="HTML_AUTOSHAPE_INFO" val="&lt;ThreeDShapeInfo&gt;&lt;uuid val=&quot;1002&quot;/&gt;&lt;isInvalidForFieldText val=&quot;0&quot;/&gt;&lt;hasMultipleQuizShape val=&quot;1&quot;/&gt;&lt;Image&gt;&lt;filename val=&quot;C:\Users\Jule\AppData\Local\Temp\~Ca8917\data\asimages\{D65CF734-6987-47FC-9F3B-A5594EAA4EBB}_52.png&quot;/&gt;&lt;left val=&quot;62&quot;/&gt;&lt;top val=&quot;196&quot;/&gt;&lt;width val=&quot;46&quot;/&gt;&lt;height val=&quot;39&quot;/&gt;&lt;hasText val=&quot;1&quot;/&gt;&lt;/Image&gt;&lt;Image&gt;&lt;filename val=&quot;C:\Users\Jule\AppData\Local\Temp\~Ca8917\data\asimages\{3230773D-CE1D-44DE-9CCF-BF42B43D72AE}_52.png&quot;/&gt;&lt;left val=&quot;90&quot;/&gt;&lt;top val=&quot;196&quot;/&gt;&lt;width val=&quot;414&quot;/&gt;&lt;height val=&quot;61&quot;/&gt;&lt;hasText val=&quot;1&quot;/&gt;&lt;/Image&gt;&lt;/ThreeDShapeInfo&gt;"/>
</p:tagLst>
</file>

<file path=ppt/tags/tag297.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47]]&gt;&lt;/Left&gt;&lt;Top&gt;&lt;![CDATA[243.2]]&gt;&lt;/Top&gt;&lt;/ChangeData&gt;"/>
  <p:tag name="MMPROD_ID" val="10342"/>
  <p:tag name="MMPROD_TYPE" val="10018"/>
  <p:tag name="MMPROD_DATA" val="&lt;property id=&quot;10074&quot; value=&quot;1&quot;/&gt;&lt;property id=&quot;10193&quot; value=&quot;C&quot;/&gt;&lt;property id=&quot;10199&quot; value=&quot;0&quot;/&gt;&lt;object type=&quot;10049&quot; unique_id=&quot;10343&quot;&gt;&lt;property id=&quot;10020&quot; value=&quot;9&quot;/&gt;&lt;property id=&quot;10102&quot; value=&quot;0&quot;/&gt;&lt;property id=&quot;10191&quot; value=&quot;-1&quot;/&gt;&lt;/object&gt;"/>
  <p:tag name="MMPROD_COLLECTIONCONTAINERID" val="10335"/>
  <p:tag name="MMPROD_PARENTID" val="10334"/>
  <p:tag name="MMPROD_ANSWERLETTER" val="C) "/>
  <p:tag name="HTML_AUTOSHAPE_INFO" val="&lt;ThreeDShapeInfo&gt;&lt;uuid val=&quot;1003&quot;/&gt;&lt;isInvalidForFieldText val=&quot;0&quot;/&gt;&lt;hasMultipleQuizShape val=&quot;1&quot;/&gt;&lt;Image&gt;&lt;filename val=&quot;C:\Users\Jule\AppData\Local\Temp\~Ca8917\data\asimages\{310E5713-4BAE-410F-80A6-853519110C9C}_52.png&quot;/&gt;&lt;left val=&quot;62&quot;/&gt;&lt;top val=&quot;253&quot;/&gt;&lt;width val=&quot;47&quot;/&gt;&lt;height val=&quot;39&quot;/&gt;&lt;hasText val=&quot;1&quot;/&gt;&lt;/Image&gt;&lt;Image&gt;&lt;filename val=&quot;C:\Users\Jule\AppData\Local\Temp\~Ca8917\data\asimages\{63D77EDE-81DF-4FD1-B779-13FFC581E290}_52.png&quot;/&gt;&lt;left val=&quot;91&quot;/&gt;&lt;top val=&quot;253&quot;/&gt;&lt;width val=&quot;403&quot;/&gt;&lt;height val=&quot;61&quot;/&gt;&lt;hasText val=&quot;1&quot;/&gt;&lt;/Image&gt;&lt;/ThreeDShapeInfo&gt;"/>
</p:tagLst>
</file>

<file path=ppt/tags/tag298.xml><?xml version="1.0" encoding="utf-8"?>
<p:tagLst xmlns:a="http://schemas.openxmlformats.org/drawingml/2006/main" xmlns:r="http://schemas.openxmlformats.org/officeDocument/2006/relationships" xmlns:p="http://schemas.openxmlformats.org/presentationml/2006/main">
  <p:tag name="MMPROD_ABSOLUTEPOSITIONID" val="1004"/>
  <p:tag name="MMPROD_LASTVALUES" val="&lt;ChangeData&gt;&lt;Left&gt;&lt;![CDATA[47]]&gt;&lt;/Left&gt;&lt;Top&gt;&lt;![CDATA[300]]&gt;&lt;/Top&gt;&lt;/ChangeData&gt;"/>
  <p:tag name="MMPROD_ID" val="10344"/>
  <p:tag name="MMPROD_TYPE" val="10018"/>
  <p:tag name="MMPROD_DATA" val="&lt;property id=&quot;10074&quot; value=&quot;1&quot;/&gt;&lt;property id=&quot;10193&quot; value=&quot;D&quot;/&gt;&lt;property id=&quot;10199&quot; value=&quot;0&quot;/&gt;&lt;object type=&quot;10049&quot; unique_id=&quot;10345&quot;&gt;&lt;property id=&quot;10020&quot; value=&quot;9&quot;/&gt;&lt;property id=&quot;10102&quot; value=&quot;0&quot;/&gt;&lt;property id=&quot;10191&quot; value=&quot;-1&quot;/&gt;&lt;/object&gt;"/>
  <p:tag name="MMPROD_COLLECTIONCONTAINERID" val="10335"/>
  <p:tag name="MMPROD_PARENTID" val="10334"/>
  <p:tag name="MMPROD_ANSWERLETTER" val="D) "/>
  <p:tag name="HTML_AUTOSHAPE_INFO" val="&lt;ThreeDShapeInfo&gt;&lt;uuid val=&quot;1004&quot;/&gt;&lt;isInvalidForFieldText val=&quot;0&quot;/&gt;&lt;hasMultipleQuizShape val=&quot;1&quot;/&gt;&lt;Image&gt;&lt;filename val=&quot;C:\Users\Jule\AppData\Local\Temp\~Ca8917\data\asimages\{40DB2C72-EE16-4FCC-9D39-4BA62429A991}_52.png&quot;/&gt;&lt;left val=&quot;62&quot;/&gt;&lt;top val=&quot;310&quot;/&gt;&lt;width val=&quot;47&quot;/&gt;&lt;height val=&quot;39&quot;/&gt;&lt;hasText val=&quot;1&quot;/&gt;&lt;/Image&gt;&lt;Image&gt;&lt;filename val=&quot;C:\Users\Jule\AppData\Local\Temp\~Ca8917\data\asimages\{31CF21D6-662E-4B06-8CCC-4112352C2251}_52.png&quot;/&gt;&lt;left val=&quot;91&quot;/&gt;&lt;top val=&quot;310&quot;/&gt;&lt;width val=&quot;403&quot;/&gt;&lt;height val=&quot;61&quot;/&gt;&lt;hasText val=&quot;1&quot;/&gt;&lt;/Image&gt;&lt;/ThreeDShapeInfo&gt;"/>
</p:tagLst>
</file>

<file path=ppt/tags/tag299.xml><?xml version="1.0" encoding="utf-8"?>
<p:tagLst xmlns:a="http://schemas.openxmlformats.org/drawingml/2006/main" xmlns:r="http://schemas.openxmlformats.org/officeDocument/2006/relationships" xmlns:p="http://schemas.openxmlformats.org/presentationml/2006/main">
  <p:tag name="MMPROD_LASTVALUES" val="&lt;ChangeData&gt;&lt;Text&gt;&lt;![CDATA[D) ]]&gt;&lt;/Text&gt;&lt;FontSize&gt;&lt;![CDATA[18]]&gt;&lt;/FontSize&gt;&lt;Left&gt;&lt;![CDATA[73]]&gt;&lt;/Left&gt;&lt;Top&gt;&lt;![CDATA[300]]&gt;&lt;/Top&gt;&lt;/ChangeData&gt;"/>
  <p:tag name="MMPROD_ABSOLUTEPOSITIONID" val="1044"/>
  <p:tag name="PRESENTER_SHAPETEXTINFO" val="&lt;ShapeTextInfo&gt;&lt;TableIndex row=&quot;-1&quot; col=&quot;-1&quot;&gt;&lt;linesCount val=&quot;1&quot;/&gt;&lt;lineCharCount val=&quot;3&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0.xml><?xml version="1.0" encoding="utf-8"?>
<p:tagLst xmlns:a="http://schemas.openxmlformats.org/drawingml/2006/main" xmlns:r="http://schemas.openxmlformats.org/officeDocument/2006/relationships" xmlns:p="http://schemas.openxmlformats.org/presentationml/2006/main">
  <p:tag name="MMPROD_LASTVALUES" val="&lt;ChangeData&gt;&lt;Text&gt;&lt;![CDATA[Estimating the workload needed to perform quality control and certification]]&gt;&lt;/Text&gt;&lt;FontSize&gt;&lt;![CDATA[18]]&gt;&lt;/FontSize&gt;&lt;Left&gt;&lt;![CDATA[102]]&gt;&lt;/Left&gt;&lt;Top&gt;&lt;![CDATA[300]]&gt;&lt;/Top&gt;&lt;/ChangeData&gt;"/>
  <p:tag name="MMPROD_ABSOLUTEPOSITIONID" val="1024"/>
  <p:tag name="PRESENTER_SHAPETEXTINFO" val="&lt;ShapeTextInfo&gt;&lt;TableIndex row=&quot;-1&quot; col=&quot;-1&quot;&gt;&lt;linesCount val=&quot;2&quot;/&gt;&lt;lineCharCount val=&quot;42&quot;/&gt;&lt;lineCharCount val=&quot;33&quot;/&gt;&lt;/TableIndex&gt;&lt;/ShapeTextInfo&gt;"/>
</p:tagLst>
</file>

<file path=ppt/tags/tag301.xml><?xml version="1.0" encoding="utf-8"?>
<p:tagLst xmlns:a="http://schemas.openxmlformats.org/drawingml/2006/main" xmlns:r="http://schemas.openxmlformats.org/officeDocument/2006/relationships" xmlns:p="http://schemas.openxmlformats.org/presentationml/2006/main">
  <p:tag name="MMPROD_ABSOLUTEPOSITIONID" val="1014"/>
  <p:tag name="MMPROD_CONTROLTYPE" val="2"/>
  <p:tag name="MMPROD_SCALEOPERATION" val="1"/>
</p:tagLst>
</file>

<file path=ppt/tags/tag302.xml><?xml version="1.0" encoding="utf-8"?>
<p:tagLst xmlns:a="http://schemas.openxmlformats.org/drawingml/2006/main" xmlns:r="http://schemas.openxmlformats.org/officeDocument/2006/relationships" xmlns:p="http://schemas.openxmlformats.org/presentationml/2006/main">
  <p:tag name="MMPROD_LASTVALUES" val="&lt;ChangeData&gt;&lt;Text&gt;&lt;![CDATA[C) ]]&gt;&lt;/Text&gt;&lt;FontSize&gt;&lt;![CDATA[18]]&gt;&lt;/FontSize&gt;&lt;Left&gt;&lt;![CDATA[73]]&gt;&lt;/Left&gt;&lt;Top&gt;&lt;![CDATA[243.2]]&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303.xml><?xml version="1.0" encoding="utf-8"?>
<p:tagLst xmlns:a="http://schemas.openxmlformats.org/drawingml/2006/main" xmlns:r="http://schemas.openxmlformats.org/officeDocument/2006/relationships" xmlns:p="http://schemas.openxmlformats.org/presentationml/2006/main">
  <p:tag name="MMPROD_LASTVALUES" val="&lt;ChangeData&gt;&lt;Text&gt;&lt;![CDATA[Determining what workflows would need to be improved or updated]]&gt;&lt;/Text&gt;&lt;FontSize&gt;&lt;![CDATA[18]]&gt;&lt;/FontSize&gt;&lt;Left&gt;&lt;![CDATA[102]]&gt;&lt;/Left&gt;&lt;Top&gt;&lt;![CDATA[243.2]]&gt;&lt;/Top&gt;&lt;/ChangeData&gt;"/>
  <p:tag name="MMPROD_ABSOLUTEPOSITIONID" val="1023"/>
  <p:tag name="PRESENTER_SHAPETEXTINFO" val="&lt;ShapeTextInfo&gt;&lt;TableIndex row=&quot;-1&quot; col=&quot;-1&quot;&gt;&lt;linesCount val=&quot;2&quot;/&gt;&lt;lineCharCount val=&quot;44&quot;/&gt;&lt;lineCharCount val=&quot;19&quot;/&gt;&lt;/TableIndex&gt;&lt;/ShapeTextInfo&gt;"/>
</p:tagLst>
</file>

<file path=ppt/tags/tag304.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2"/>
  <p:tag name="MMPROD_SCALEOPERATION" val="1"/>
</p:tagLst>
</file>

<file path=ppt/tags/tag305.xml><?xml version="1.0" encoding="utf-8"?>
<p:tagLst xmlns:a="http://schemas.openxmlformats.org/drawingml/2006/main" xmlns:r="http://schemas.openxmlformats.org/officeDocument/2006/relationships" xmlns:p="http://schemas.openxmlformats.org/presentationml/2006/main">
  <p:tag name="MMPROD_LASTVALUES" val="&lt;ChangeData&gt;&lt;Text&gt;&lt;![CDATA[B) ]]&gt;&lt;/Text&gt;&lt;FontSize&gt;&lt;![CDATA[18]]&gt;&lt;/FontSize&gt;&lt;Left&gt;&lt;![CDATA[73]]&gt;&lt;/Left&gt;&lt;Top&gt;&lt;![CDATA[186.4]]&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306.xml><?xml version="1.0" encoding="utf-8"?>
<p:tagLst xmlns:a="http://schemas.openxmlformats.org/drawingml/2006/main" xmlns:r="http://schemas.openxmlformats.org/officeDocument/2006/relationships" xmlns:p="http://schemas.openxmlformats.org/presentationml/2006/main">
  <p:tag name="MMPROD_LASTVALUES" val="&lt;ChangeData&gt;&lt;Text&gt;&lt;![CDATA[Considering additional data that can be acquired from the same collection plaqtform]]&gt;&lt;/Text&gt;&lt;FontSize&gt;&lt;![CDATA[18]]&gt;&lt;/FontSize&gt;&lt;Left&gt;&lt;![CDATA[101]]&gt;&lt;/Left&gt;&lt;Top&gt;&lt;![CDATA[186.4]]&gt;&lt;/Top&gt;&lt;/ChangeData&gt;"/>
  <p:tag name="MMPROD_ABSOLUTEPOSITIONID" val="1022"/>
  <p:tag name="PRESENTER_SHAPETEXTINFO" val="&lt;ShapeTextInfo&gt;&lt;TableIndex row=&quot;-1&quot; col=&quot;-1&quot;&gt;&lt;linesCount val=&quot;2&quot;/&gt;&lt;lineCharCount val=&quot;49&quot;/&gt;&lt;lineCharCount val=&quot;33&quot;/&gt;&lt;/TableIndex&gt;&lt;/ShapeTextInfo&gt;"/>
</p:tagLst>
</file>

<file path=ppt/tags/tag30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2"/>
  <p:tag name="MMPROD_SCALEOPERATION" val="1"/>
</p:tagLst>
</file>

<file path=ppt/tags/tag308.xml><?xml version="1.0" encoding="utf-8"?>
<p:tagLst xmlns:a="http://schemas.openxmlformats.org/drawingml/2006/main" xmlns:r="http://schemas.openxmlformats.org/officeDocument/2006/relationships" xmlns:p="http://schemas.openxmlformats.org/presentationml/2006/main">
  <p:tag name="MMPROD_LASTVALUES" val="&lt;ChangeData&gt;&lt;Text&gt;&lt;![CDATA[A) ]]&gt;&lt;/Text&gt;&lt;FontSize&gt;&lt;![CDATA[18]]&gt;&lt;/FontSize&gt;&lt;Left&gt;&lt;![CDATA[73]]&gt;&lt;/Left&gt;&lt;Top&gt;&lt;![CDATA[129.6]]&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309.xml><?xml version="1.0" encoding="utf-8"?>
<p:tagLst xmlns:a="http://schemas.openxmlformats.org/drawingml/2006/main" xmlns:r="http://schemas.openxmlformats.org/officeDocument/2006/relationships" xmlns:p="http://schemas.openxmlformats.org/presentationml/2006/main">
  <p:tag name="MMPROD_LASTVALUES" val="&lt;ChangeData&gt;&lt;Text&gt;&lt;![CDATA[Accounting for all potential users of the data during its lifespan]]&gt;&lt;/Text&gt;&lt;FontSize&gt;&lt;![CDATA[18]]&gt;&lt;/FontSize&gt;&lt;Left&gt;&lt;![CDATA[101]]&gt;&lt;/Left&gt;&lt;Top&gt;&lt;![CDATA[129.6]]&gt;&lt;/Top&gt;&lt;/ChangeData&gt;"/>
  <p:tag name="MMPROD_ABSOLUTEPOSITIONID" val="1021"/>
  <p:tag name="PRESENTER_SHAPETEXTINFO" val="&lt;ShapeTextInfo&gt;&lt;TableIndex row=&quot;-1&quot; col=&quot;-1&quot;&gt;&lt;linesCount val=&quot;2&quot;/&gt;&lt;lineCharCount val=&quot;47&quot;/&gt;&lt;lineCharCount val=&quot;19&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1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2"/>
  <p:tag name="MMPROD_SCALEOPERATION" val="1"/>
</p:tagLst>
</file>

<file path=ppt/tags/tag3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2.xml><?xml version="1.0" encoding="utf-8"?>
<p:tagLst xmlns:a="http://schemas.openxmlformats.org/drawingml/2006/main" xmlns:r="http://schemas.openxmlformats.org/officeDocument/2006/relationships" xmlns:p="http://schemas.openxmlformats.org/presentationml/2006/main">
  <p:tag name="MMPROD_ABSOLUTEPOSITIONID" val="107"/>
  <p:tag name="MMPROD_LASTVALUES" val="&lt;ChangeData&gt;&lt;Text&gt;&lt;![CDATA[Clear]]&gt;&lt;/Text&gt;&lt;FontSize&gt;&lt;![CDATA[14]]&gt;&lt;/FontSize&gt;&lt;Left&gt;&lt;![CDATA[595.8]]&gt;&lt;/Left&gt;&lt;Top&gt;&lt;![CDATA[452.3013]]&gt;&lt;/Top&gt;&lt;/ChangeData&gt;"/>
  <p:tag name="PRESENTER_SHAPETEXTINFO" val="&lt;ShapeTextInfo&gt;&lt;TableIndex row=&quot;-1&quot; col=&quot;-1&quot;&gt;&lt;linesCount val=&quot;1&quot;/&gt;&lt;lineCharCount val=&quot;5&quot;/&gt;&lt;/TableIndex&gt;&lt;/ShapeTextInfo&gt;"/>
</p:tagLst>
</file>

<file path=ppt/tags/tag3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4.xml><?xml version="1.0" encoding="utf-8"?>
<p:tagLst xmlns:a="http://schemas.openxmlformats.org/drawingml/2006/main" xmlns:r="http://schemas.openxmlformats.org/officeDocument/2006/relationships" xmlns:p="http://schemas.openxmlformats.org/presentationml/2006/main">
  <p:tag name="MMPROD_ABSOLUTEPOSITIONID" val="105"/>
  <p:tag name="MMPROD_LASTVALUES" val="&lt;ChangeData&gt;&lt;Text&gt;&lt;![CDATA[Submit]]&gt;&lt;/Text&gt;&lt;FontSize&gt;&lt;![CDATA[14]]&gt;&lt;/FontSize&gt;&lt;Left&gt;&lt;![CDATA[498.6]]&gt;&lt;/Left&gt;&lt;Top&gt;&lt;![CDATA[452.3013]]&gt;&lt;/Top&gt;&lt;/ChangeData&gt;"/>
  <p:tag name="PRESENTER_SHAPETEXTINFO" val="&lt;ShapeTextInfo&gt;&lt;TableIndex row=&quot;-1&quot; col=&quot;-1&quot;&gt;&lt;linesCount val=&quot;1&quot;/&gt;&lt;lineCharCount val=&quot;6&quot;/&gt;&lt;/TableIndex&gt;&lt;/ShapeTextInfo&gt;"/>
</p:tagLst>
</file>

<file path=ppt/tags/tag3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4&quot;/&gt;&lt;lineCharCount val=&quot;69&quot;/&gt;&lt;lineCharCount val=&quot;12&quot;/&gt;&lt;/TableIndex&gt;&lt;/ShapeTextInfo&gt;"/>
  <p:tag name="HTML_SHAPEINFO" val="&lt;ThreeDShapeInfo&gt;&lt;uuid val=&quot;&quot;/&gt;&lt;isInvalidForFieldText val=&quot;0&quot;/&gt;&lt;Image&gt;&lt;filename val=&quot;C:\Users\Jule\AppData\Local\Temp\~Ca8917\data\asimages\{3A0F5FC8-6A78-4FB6-8C7E-F8D1914B21FA}_53.png&quot;/&gt;&lt;left val=&quot;68&quot;/&gt;&lt;top val=&quot;105&quot;/&gt;&lt;width val=&quot;562&quot;/&gt;&lt;height val=&quot;82&quot;/&gt;&lt;hasText val=&quot;1&quot;/&gt;&lt;/Image&gt;&lt;/ThreeDShapeInfo&gt;"/>
</p:tagLst>
</file>

<file path=ppt/tags/tag3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8&quot;/&gt;&lt;lineCharCount val=&quot;9&quot;/&gt;&lt;lineCharCount val=&quot;64&quot;/&gt;&lt;lineCharCount val=&quot;29&quot;/&gt;&lt;lineCharCount val=&quot;54&quot;/&gt;&lt;lineCharCount val=&quot;20&quot;/&gt;&lt;lineCharCount val=&quot;60&quot;/&gt;&lt;lineCharCount val=&quot;25&quot;/&gt;&lt;/TableIndex&gt;&lt;/ShapeTextInfo&gt;"/>
  <p:tag name="HTML_SHAPEINFO" val="&lt;ThreeDShapeInfo&gt;&lt;uuid val=&quot;&quot;/&gt;&lt;isInvalidForFieldText val=&quot;0&quot;/&gt;&lt;Image&gt;&lt;filename val=&quot;C:\Users\Jule\AppData\Local\Temp\~Ca8917\data\asimages\{7480CBFA-F0F1-4FCD-B592-412BE662A258}_53.png&quot;/&gt;&lt;left val=&quot;72&quot;/&gt;&lt;top val=&quot;189&quot;/&gt;&lt;width val=&quot;562&quot;/&gt;&lt;height val=&quot;268&quot;/&gt;&lt;hasText val=&quot;1&quot;/&gt;&lt;/Image&gt;&lt;/ThreeDShapeInfo&gt;"/>
</p:tagLst>
</file>

<file path=ppt/tags/tag317.xml><?xml version="1.0" encoding="utf-8"?>
<p:tagLst xmlns:a="http://schemas.openxmlformats.org/drawingml/2006/main" xmlns:r="http://schemas.openxmlformats.org/officeDocument/2006/relationships" xmlns:p="http://schemas.openxmlformats.org/presentationml/2006/main">
  <p:tag name="DELIMITERS" val="3.1"/>
</p:tagLst>
</file>

<file path=ppt/tags/tag3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ule\AppData\Local\Temp\~Ca8917\data\asimages\{BE740AF7-BC31-4A11-8CFA-EFF7AB0818AE}_54.png&quot;/&gt;&lt;left val=&quot;68&quot;/&gt;&lt;top val=&quot;153&quot;/&gt;&lt;width val=&quot;562&quot;/&gt;&lt;height val=&quot;39&quot;/&gt;&lt;hasText val=&quot;1&quot;/&gt;&lt;/Image&gt;&lt;/ThreeDShapeInfo&gt;"/>
</p:tagLst>
</file>

<file path=ppt/tags/tag3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2&quot;/&gt;&lt;lineCharCount val=&quot;58&quot;/&gt;&lt;lineCharCount val=&quot;53&quot;/&gt;&lt;/TableIndex&gt;&lt;/ShapeTextInfo&gt;"/>
  <p:tag name="HTML_SHAPEINFO" val="&lt;ThreeDShapeInfo&gt;&lt;uuid val=&quot;&quot;/&gt;&lt;isInvalidForFieldText val=&quot;0&quot;/&gt;&lt;Image&gt;&lt;filename val=&quot;C:\Users\Jule\AppData\Local\Temp\~Ca8917\data\asimages\{FC7FF44B-51CF-455F-BF78-DE295DB4D12F}_54.png&quot;/&gt;&lt;left val=&quot;72&quot;/&gt;&lt;top val=&quot;189&quot;/&gt;&lt;width val=&quot;559&quot;/&gt;&lt;height val=&quot;20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MMPROD_SUBSTITUTION_ID" val="{2BD6B466-77D0-4C6D-8734-A1C4F50BD025}"/>
</p:tagLst>
</file>

<file path=ppt/tags/tag3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ule\AppData\Local\Temp\~Ca8917\data\asimages\{F07ED715-F23A-43E0-BA44-5693C9AE106C}_54.png&quot;/&gt;&lt;left val=&quot;68&quot;/&gt;&lt;top val=&quot;105&quot;/&gt;&lt;width val=&quot;562&quot;/&gt;&lt;height val=&quot;4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30&quot;/&gt;&lt;/TableIndex&gt;&lt;/ShapeTextInfo&gt;"/>
  <p:tag name="HTML_SHAPEINFO" val="&lt;ThreeDShapeInfo&gt;&lt;uuid val=&quot;&quot;/&gt;&lt;isInvalidForFieldText val=&quot;0&quot;/&gt;&lt;Image&gt;&lt;filename val=&quot;C:\Users\Jule\AppData\Local\Temp\~Ca8917\data\asimages\{C2C96B1B-AF05-434C-8F70-B945B8BBEA4C}_47.png&quot;/&gt;&lt;left val=&quot;87&quot;/&gt;&lt;top val=&quot;5&quot;/&gt;&lt;width val=&quot;273&quot;/&gt;&lt;height val=&quot;5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ule\AppData\Local\Temp\~Ca8917\data\asimages\{D45B484D-43F6-4F52-962A-3C83BB248043}_47.png&quot;/&gt;&lt;left val=&quot;92&quot;/&gt;&lt;top val=&quot;54&quot;/&gt;&lt;width val=&quot;145&quot;/&gt;&lt;height val=&quot;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ule\AppData\Local\Temp\~Ca8917\data\asimages\{AAD9234F-64D1-48B8-82ED-9D7389205399}_47.png&quot;/&gt;&lt;left val=&quot;441&quot;/&gt;&lt;top val=&quot;15&quot;/&gt;&lt;width val=&quot;189&quot;/&gt;&lt;height val=&quot;33&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3&quot;/&gt;&lt;lineCharCount val=&quot;11&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7&quot;/&gt;&lt;lineCharCount val=&quot;1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7&quot;/&gt;&lt;lineCharCount val=&quot;12&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7&quot;/&gt;&lt;lineCharCount val=&quot;12&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7&quot;/&gt;&lt;lineCharCount val=&quot;12&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12&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quot;/&gt;&lt;lineCharCount val=&quot;6&quot;/&gt;&lt;lineCharCount val=&quot;4&quot;/&gt;&lt;lineCharCount val=&quot;5&quot;/&gt;&lt;lineCharCount val=&quot;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ule\AppData\Local\Temp\~Ca8917\data\asimages\{F3075261-4D39-4AB1-B577-E1ACF8AFDF40}_1.png&quot;/&gt;&lt;left val=&quot;87&quot;/&gt;&lt;top val=&quot;5&quot;/&gt;&lt;width val=&quot;171&quot;/&gt;&lt;height val=&quot;34&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quot;/&gt;&lt;lineCharCount val=&quot;2&quot;/&gt;&lt;lineCharCount val=&quot;6&quot;/&gt;&lt;lineCharCount val=&quot;4&quot;/&gt;&lt;lineCharCount val=&quot;5&quot;/&gt;&lt;lineCharCount val=&quot;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quot;/&gt;&lt;lineCharCount val=&quot;6&quot;/&gt;&lt;lineCharCount val=&quot;4&quot;/&gt;&lt;lineCharCount val=&quot;5&quot;/&gt;&lt;lineCharCount val=&quot;7&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quot;/&gt;&lt;lineCharCount val=&quot;6&quot;/&gt;&lt;lineCharCount val=&quot;4&quot;/&gt;&lt;lineCharCount val=&quot;7&quot;/&gt;&lt;lineCharCount val=&quot;6&quot;/&gt;&lt;lineCharCount val=&quot;7&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quot;/&gt;&lt;lineCharCount val=&quot;2&quot;/&gt;&lt;lineCharCount val=&quot;6&quot;/&gt;&lt;lineCharCount val=&quot;4&quot;/&gt;&lt;lineCharCount val=&quot;7&quot;/&gt;&lt;lineCharCount val=&quot;6&quot;/&gt;&lt;lineCharCount val=&quot;7&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quot;/&gt;&lt;lineCharCount val=&quot;6&quot;/&gt;&lt;lineCharCount val=&quot;4&quot;/&gt;&lt;lineCharCount val=&quot;7&quot;/&gt;&lt;lineCharCount val=&quot;6&quot;/&gt;&lt;lineCharCount val=&quot;7&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quot;/&gt;&lt;lineCharCount val=&quot;6&quot;/&gt;&lt;lineCharCount val=&quot;4&quot;/&gt;&lt;lineCharCount val=&quot;7&quot;/&gt;&lt;lineCharCount val=&quot;7&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quot;/&gt;&lt;lineCharCount val=&quot;2&quot;/&gt;&lt;lineCharCount val=&quot;6&quot;/&gt;&lt;lineCharCount val=&quot;4&quot;/&gt;&lt;lineCharCount val=&quot;7&quot;/&gt;&lt;lineCharCount val=&quot;7&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4&quot;/&gt;&lt;lineCharCount val=&quot;6&quot;/&gt;&lt;lineCharCount val=&quot;4&quot;/&gt;&lt;lineCharCount val=&quot;7&quot;/&gt;&lt;lineCharCount val=&quot;7&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250B266-E6E7-443E-B422-75BDF611B2B7}_36.png&quot;/&gt;&lt;left val=&quot;20&quot;/&gt;&lt;top val=&quot;-69&quot;/&gt;&lt;width val=&quot;661&quot;/&gt;&lt;height val=&quot;61&quot;/&gt;&lt;hasText val=&quot;1&quot;/&gt;&lt;/Image&gt;&lt;/ThreeDShapeInfo&gt;"/>
  <p:tag name="PRESENTER_SHAPETEXTINFO" val="&lt;ShapeTextInfo&gt;&lt;TableIndex row=&quot;-1&quot; col=&quot;-1&quot;&gt;&lt;linesCount val=&quot;2&quot;/&gt;&lt;lineCharCount val=&quot;87&quot;/&gt;&lt;lineCharCount val=&quot;61&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ule\AppData\Local\Temp\~Ca8917\data\asimages\{A0BB2E07-6989-4258-98A1-4ECB8D470192}_1.png&quot;/&gt;&lt;left val=&quot;92&quot;/&gt;&lt;top val=&quot;54&quot;/&gt;&lt;width val=&quot;145&quot;/&gt;&lt;height val=&quot;22&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42C655-1189-4307-8E96-11AA91B25D06}&quot;/&gt;&lt;isInvalidForFieldText val=&quot;0&quot;/&gt;&lt;Image&gt;&lt;filename val=&quot;C:\Users\Jule\AppData\Local\Temp\~Ca5B59\data\asimages\{3042C655-1189-4307-8E96-11AA91B25D06}_MtorLt.png&quot;/&gt;&lt;left val=&quot;369&quot;/&gt;&lt;top val=&quot;159&quot;/&gt;&lt;width val=&quot;330&quot;/&gt;&lt;height val=&quot;312&quot;/&gt;&lt;hasText val=&quot;1&quot;/&gt;&lt;/Image&gt;&lt;/ThreeDShapeInfo&gt;"/>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D501E-E7EB-48BB-A6FC-92B21C2C9B07}&quot;/&gt;&lt;isInvalidForFieldText val=&quot;0&quot;/&gt;&lt;Image&gt;&lt;filename val=&quot;C:\Users\olsen\AppData\Local\Temp\~Ca4D14\data\asimages\{389D501E-E7EB-48BB-A6FC-92B21C2C9B07}_LtOfSld3.png&quot;/&gt;&lt;left val=&quot;368&quot;/&gt;&lt;top val=&quot;158&quot;/&gt;&lt;width val=&quot;293&quot;/&gt;&lt;height val=&quot;311&quot;/&gt;&lt;hasText val=&quot;1&quot;/&gt;&lt;/Image&gt;&lt;/ThreeDShapeInfo&gt;"/>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D501E-E7EB-48BB-A6FC-92B21C2C9B07}&quot;/&gt;&lt;isInvalidForFieldText val=&quot;0&quot;/&gt;&lt;Image&gt;&lt;filename val=&quot;C:\Users\olsen\AppData\Local\Temp\~Ca4D14\data\asimages\{389D501E-E7EB-48BB-A6FC-92B21C2C9B07}_LtOfSld3.png&quot;/&gt;&lt;left val=&quot;368&quot;/&gt;&lt;top val=&quot;158&quot;/&gt;&lt;width val=&quot;293&quot;/&gt;&lt;height val=&quot;311&quot;/&gt;&lt;hasText val=&quot;1&quot;/&gt;&lt;/Image&gt;&lt;/ThreeDShapeInfo&gt;"/>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14BA1D-40E2-4E74-84EE-060A7EC39A38}&quot;/&gt;&lt;isInvalidForFieldText val=&quot;0&quot;/&gt;&lt;Image&gt;&lt;filename val=&quot;C:\Users\Jule\AppData\Local\Temp\~Ca5B59\data\asimages\{7814BA1D-40E2-4E74-84EE-060A7EC39A38}_MtorLt.png&quot;/&gt;&lt;left val=&quot;75&quot;/&gt;&lt;top val=&quot;150&quot;/&gt;&lt;width val=&quot;576&quot;/&gt;&lt;height val=&quot;75&quot;/&gt;&lt;hasText val=&quot;1&quot;/&gt;&lt;/Image&gt;&lt;/ThreeDShapeInfo&gt;"/>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Jule\AppData\Local\Temp\~Ca8917\data\asimages\{6A7FCA0B-76E7-4460-8580-F7C67D831770}_1.png&quot;/&gt;&lt;left val=&quot;441&quot;/&gt;&lt;top val=&quot;15&quot;/&gt;&lt;width val=&quot;189&quot;/&gt;&lt;height val=&quot;33&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2BD6B466-77D0-4C6D-8734-A1C4F50BD025}"/>
</p:tagLst>
</file>

<file path=ppt/tags/tag80.xml><?xml version="1.0" encoding="utf-8"?>
<p:tagLst xmlns:a="http://schemas.openxmlformats.org/drawingml/2006/main" xmlns:r="http://schemas.openxmlformats.org/officeDocument/2006/relationships" xmlns:p="http://schemas.openxmlformats.org/presentationml/2006/main">
  <p:tag name="DELIMITERS" val="3.1"/>
</p:tagLst>
</file>

<file path=ppt/tags/tag8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296B0DBE-2D7B-4073-B550-1625C6BE6F6A}_1.png&quot;/&gt;&lt;left val=&quot;68&quot;/&gt;&lt;top val=&quot;105&quot;/&gt;&lt;width val=&quot;562&quot;/&gt;&lt;height val=&quot;42&quot;/&gt;&lt;hasText val=&quot;1&quot;/&gt;&lt;/Image&gt;&lt;/ThreeDShapeInfo&gt;"/>
  <p:tag name="PRESENTER_SHAPETEXTINFO" val="&lt;ShapeTextInfo&gt;&lt;TableIndex row=&quot;-1&quot; col=&quot;-1&quot;&gt;&lt;linesCount val=&quot;1&quot;/&gt;&lt;lineCharCount val=&quot;4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4B3FAE70-2678-49BA-B813-C92C68B79CDB}_1.png&quot;/&gt;&lt;left val=&quot;68&quot;/&gt;&lt;top val=&quot;153&quot;/&gt;&lt;width val=&quot;562&quot;/&gt;&lt;height val=&quot;39&quot;/&gt;&lt;hasText val=&quot;1&quot;/&gt;&lt;/Image&gt;&lt;/ThreeDShapeInfo&gt;"/>
  <p:tag name="PRESENTER_SHAPETEXTINFO" val="&lt;ShapeTextInfo&gt;&lt;TableIndex row=&quot;-1&quot; col=&quot;-1&quot;&gt;&lt;linesCount val=&quot;1&quot;/&gt;&lt;lineCharCount val=&quot;48&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E5BC0B7D-4813-4708-AAA8-2416C87B6963}_1.png&quot;/&gt;&lt;left val=&quot;72&quot;/&gt;&lt;top val=&quot;189&quot;/&gt;&lt;width val=&quot;559&quot;/&gt;&lt;height val=&quot;244&quot;/&gt;&lt;hasText val=&quot;1&quot;/&gt;&lt;/Image&gt;&lt;/ThreeDShapeInfo&gt;"/>
  <p:tag name="PRESENTER_SHAPETEXTINFO" val="&lt;ShapeTextInfo&gt;&lt;TableIndex row=&quot;-1&quot; col=&quot;-1&quot;&gt;&lt;linesCount val=&quot;3&quot;/&gt;&lt;lineCharCount val=&quot;32&quot;/&gt;&lt;lineCharCount val=&quot;58&quot;/&gt;&lt;lineCharCount val=&quot;54&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C4B7DE7C-C774-4047-AF0B-A72769DEF0D1}_1.png&quot;/&gt;&lt;left val=&quot;81&quot;/&gt;&lt;top val=&quot;471&quot;/&gt;&lt;width val=&quot;285&quot;/&gt;&lt;height val=&quot;52&quot;/&gt;&lt;hasText val=&quot;1&quot;/&gt;&lt;/Image&gt;&lt;/ThreeDShapeInfo&gt;"/>
  <p:tag name="PRESENTER_SHAPETEXTINFO" val="&lt;ShapeTextInfo&gt;&lt;TableIndex row=&quot;-1&quot; col=&quot;-1&quot;&gt;&lt;linesCount val=&quot;2&quot;/&gt;&lt;lineCharCount val=&quot;36&quot;/&gt;&lt;lineCharCount val=&quot;2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DELIMITERS" val="3.1"/>
</p:tagLst>
</file>

<file path=ppt/tags/tag8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89F9B0F0-AFC5-4EFD-8582-789B2FC12825}_2.png&quot;/&gt;&lt;left val=&quot;68&quot;/&gt;&lt;top val=&quot;105&quot;/&gt;&lt;width val=&quot;568&quot;/&gt;&lt;height val=&quot;42&quot;/&gt;&lt;hasText val=&quot;1&quot;/&gt;&lt;/Image&gt;&lt;/ThreeDShapeInfo&gt;"/>
  <p:tag name="PRESENTER_SHAPETEXTINFO" val="&lt;ShapeTextInfo&gt;&lt;TableIndex row=&quot;-1&quot; col=&quot;-1&quot;&gt;&lt;linesCount val=&quot;1&quot;/&gt;&lt;lineCharCount val=&quot;22&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90DF14A-2088-4EAD-8355-8F9DF57B3471}_2.png&quot;/&gt;&lt;left val=&quot;72&quot;/&gt;&lt;top val=&quot;146&quot;/&gt;&lt;width val=&quot;562&quot;/&gt;&lt;height val=&quot;272&quot;/&gt;&lt;hasText val=&quot;1&quot;/&gt;&lt;/Image&gt;&lt;/ThreeDShapeInfo&gt;"/>
  <p:tag name="PRESENTER_SHAPETEXTINFO" val="&lt;ShapeTextInfo&gt;&lt;TableIndex row=&quot;-1&quot; col=&quot;-1&quot;&gt;&lt;linesCount val=&quot;6&quot;/&gt;&lt;lineCharCount val=&quot;62&quot;/&gt;&lt;lineCharCount val=&quot;9&quot;/&gt;&lt;lineCharCount val=&quot;17&quot;/&gt;&lt;lineCharCount val=&quot;20&quot;/&gt;&lt;lineCharCount val=&quot;13&quot;/&gt;&lt;lineCharCount val=&quot;12&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2A15FD16-CA75-47D2-AF9E-817C0A9DF9F1}_2.png&quot;/&gt;&lt;left val=&quot;372&quot;/&gt;&lt;top val=&quot;189&quot;/&gt;&lt;width val=&quot;295&quot;/&gt;&lt;height val=&quot;196&quot;/&gt;&lt;hasText val=&quot;1&quot;/&gt;&lt;/Image&gt;&lt;/ThreeDShapeInfo&gt;"/>
  <p:tag name="PRESENTER_SHAPETEXTINFO" val="&lt;ShapeTextInfo&gt;&lt;TableIndex row=&quot;-1&quot; col=&quot;-1&quot;&gt;&lt;linesCount val=&quot;4&quot;/&gt;&lt;lineCharCount val=&quot;11&quot;/&gt;&lt;lineCharCount val=&quot;7&quot;/&gt;&lt;lineCharCount val=&quot;17&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09D779E-F162-4BFB-8A85-D142B7C0F253}_2.png&quot;/&gt;&lt;left val=&quot;72&quot;/&gt;&lt;top val=&quot;399&quot;/&gt;&lt;width val=&quot;571&quot;/&gt;&lt;height val=&quot;64&quot;/&gt;&lt;hasText val=&quot;1&quot;/&gt;&lt;/Image&gt;&lt;/ThreeDShapeInfo&gt;"/>
  <p:tag name="PRESENTER_SHAPETEXTINFO" val="&lt;ShapeTextInfo&gt;&lt;TableIndex row=&quot;-1&quot; col=&quot;-1&quot;&gt;&lt;linesCount val=&quot;2&quot;/&gt;&lt;lineCharCount val=&quot;60&quot;/&gt;&lt;lineCharCount val=&quot;4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949DC2CB-7250-4C46-A9CF-87A16E6E5124}_3.png&quot;/&gt;&lt;left val=&quot;68&quot;/&gt;&lt;top val=&quot;105&quot;/&gt;&lt;width val=&quot;568&quot;/&gt;&lt;height val=&quot;42&quot;/&gt;&lt;hasText val=&quot;1&quot;/&gt;&lt;/Image&gt;&lt;/ThreeDShapeInfo&gt;"/>
  <p:tag name="PRESENTER_SHAPETEXTINFO" val="&lt;ShapeTextInfo&gt;&lt;TableIndex row=&quot;-1&quot; col=&quot;-1&quot;&gt;&lt;linesCount val=&quot;1&quot;/&gt;&lt;lineCharCount val=&quot;21&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897B6302-F5EE-4183-8818-BE898F7D6F75}_3.png&quot;/&gt;&lt;left val=&quot;378&quot;/&gt;&lt;top val=&quot;164&quot;/&gt;&lt;width val=&quot;307&quot;/&gt;&lt;height val=&quot;61&quot;/&gt;&lt;hasText val=&quot;1&quot;/&gt;&lt;/Image&gt;&lt;/ThreeDShapeInfo&gt;"/>
  <p:tag name="PRESENTER_SHAPETEXTINFO" val="&lt;ShapeTextInfo&gt;&lt;TableIndex row=&quot;-1&quot; col=&quot;-1&quot;&gt;&lt;linesCount val=&quot;2&quot;/&gt;&lt;lineCharCount val=&quot;36&quot;/&gt;&lt;lineCharCount val=&quot;16&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ECE6CEE-4644-499C-A42C-6DCA3DE3A204}_3.png&quot;/&gt;&lt;left val=&quot;84&quot;/&gt;&lt;top val=&quot;317&quot;/&gt;&lt;width val=&quot;267&quot;/&gt;&lt;height val=&quot;55&quot;/&gt;&lt;hasText val=&quot;1&quot;/&gt;&lt;/Image&gt;&lt;/ThreeDShapeInfo&gt;"/>
  <p:tag name="PRESENTER_SHAPETEXTINFO" val="&lt;ShapeTextInfo&gt;&lt;TableIndex row=&quot;-1&quot; col=&quot;-1&quot;&gt;&lt;linesCount val=&quot;1&quot;/&gt;&lt;lineCharCount val=&quot;15&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3E7EA623-233F-457D-B97C-B2AA9D05E1F3}_4.png&quot;/&gt;&lt;left val=&quot;72&quot;/&gt;&lt;top val=&quot;140&quot;/&gt;&lt;width val=&quot;639&quot;/&gt;&lt;height val=&quot;147&quot;/&gt;&lt;hasText val=&quot;1&quot;/&gt;&lt;/Image&gt;&lt;/ThreeDShapeInfo&gt;"/>
  <p:tag name="PRESENTER_SHAPETEXTINFO" val="&lt;ShapeTextInfo&gt;&lt;TableIndex row=&quot;-1&quot; col=&quot;-1&quot;&gt;&lt;linesCount val=&quot;6&quot;/&gt;&lt;lineCharCount val=&quot;67&quot;/&gt;&lt;lineCharCount val=&quot;80&quot;/&gt;&lt;lineCharCount val=&quot;68&quot;/&gt;&lt;lineCharCount val=&quot;64&quot;/&gt;&lt;lineCharCount val=&quot;82&quot;/&gt;&lt;lineCharCount val=&quot;6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9199C2F-29F7-4C81-8390-E07A9ADAC1E3}_4.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6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130E4746-1206-4D32-A203-631E2FBB8113}_5.png&quot;/&gt;&lt;left val=&quot;72&quot;/&gt;&lt;top val=&quot;140&quot;/&gt;&lt;width val=&quot;638&quot;/&gt;&lt;height val=&quot;126&quot;/&gt;&lt;hasText val=&quot;1&quot;/&gt;&lt;/Image&gt;&lt;/ThreeDShapeInfo&gt;"/>
  <p:tag name="PRESENTER_SHAPETEXTINFO" val="&lt;ShapeTextInfo&gt;&lt;TableIndex row=&quot;-1&quot; col=&quot;-1&quot;&gt;&lt;linesCount val=&quot;5&quot;/&gt;&lt;lineCharCount val=&quot;72&quot;/&gt;&lt;lineCharCount val=&quot;78&quot;/&gt;&lt;lineCharCount val=&quot;80&quot;/&gt;&lt;lineCharCount val=&quot;76&quot;/&gt;&lt;lineCharCount val=&quot;64&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59608696-5134-4347-BED8-EA616EAFB4A2}_5.png&quot;/&gt;&lt;left val=&quot;68&quot;/&gt;&lt;top val=&quot;105&quot;/&gt;&lt;width val=&quot;640&quot;/&gt;&lt;height val=&quot;42&quot;/&gt;&lt;hasText val=&quot;1&quot;/&gt;&lt;/Image&gt;&lt;/ThreeDShapeInfo&gt;"/>
  <p:tag name="PRESENTER_SHAPETEXTINFO" val="&lt;ShapeTextInfo&gt;&lt;TableIndex row=&quot;-1&quot; col=&quot;-1&quot;&gt;&lt;linesCount val=&quot;1&quot;/&gt;&lt;lineCharCount val=&quot;38&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61C44268-54F5-4340-9445-4E90A5B22367}_6.png&quot;/&gt;&lt;left val=&quot;68&quot;/&gt;&lt;top val=&quot;105&quot;/&gt;&lt;width val=&quot;568&quot;/&gt;&lt;height val=&quot;42&quot;/&gt;&lt;hasText val=&quot;1&quot;/&gt;&lt;/Image&gt;&lt;/ThreeDShapeInfo&gt;"/>
  <p:tag name="PRESENTER_SHAPETEXTINFO" val="&lt;ShapeTextInfo&gt;&lt;TableIndex row=&quot;-1&quot; col=&quot;-1&quot;&gt;&lt;linesCount val=&quot;1&quot;/&gt;&lt;lineCharCount val=&quot;29&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BEA47167-F4C3-4E5D-BB1D-4E35FDA57A67}_6.png&quot;/&gt;&lt;left val=&quot;72&quot;/&gt;&lt;top val=&quot;156&quot;/&gt;&lt;width val=&quot;562&quot;/&gt;&lt;height val=&quot;61&quot;/&gt;&lt;hasText val=&quot;1&quot;/&gt;&lt;/Image&gt;&lt;/ThreeDShapeInfo&gt;"/>
  <p:tag name="PRESENTER_SHAPETEXTINFO" val="&lt;ShapeTextInfo&gt;&lt;TableIndex row=&quot;-1&quot; col=&quot;-1&quot;&gt;&lt;linesCount val=&quot;2&quot;/&gt;&lt;lineCharCount val=&quot;62&quot;/&gt;&lt;lineCharCount val=&quot;13&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ule\AppData\Local\Temp\~Ca5B59\data\asimages\{A32A70F5-8E9B-4C56-B8C8-AC13C810A265}_6.png&quot;/&gt;&lt;left val=&quot;84&quot;/&gt;&lt;top val=&quot;234&quot;/&gt;&lt;width val=&quot;267&quot;/&gt;&lt;height val=&quot;55&quot;/&gt;&lt;hasText val=&quot;1&quot;/&gt;&lt;/Image&gt;&lt;/ThreeDShapeInfo&gt;"/>
  <p:tag name="PRESENTER_SHAPETEXTINFO" val="&lt;ShapeTextInfo&gt;&lt;TableIndex row=&quot;-1&quot; col=&quot;-1&quot;&gt;&lt;linesCount val=&quot;1&quot;/&gt;&lt;lineCharCount val=&quot;16&quot;/&gt;&lt;/TableIndex&gt;&lt;/ShapeTextInfo&gt;"/>
</p:tagLst>
</file>

<file path=ppt/theme/theme1.xml><?xml version="1.0" encoding="utf-8"?>
<a:theme xmlns:a="http://schemas.openxmlformats.org/drawingml/2006/main" name="Adobe Presenter">
  <a:themeElements>
    <a:clrScheme name="NHI Theme 2011">
      <a:dk1>
        <a:srgbClr val="000000"/>
      </a:dk1>
      <a:lt1>
        <a:srgbClr val="FFFFFF"/>
      </a:lt1>
      <a:dk2>
        <a:srgbClr val="6D0851"/>
      </a:dk2>
      <a:lt2>
        <a:srgbClr val="FFFFFF"/>
      </a:lt2>
      <a:accent1>
        <a:srgbClr val="159175"/>
      </a:accent1>
      <a:accent2>
        <a:srgbClr val="48C01B"/>
      </a:accent2>
      <a:accent3>
        <a:srgbClr val="E16A20"/>
      </a:accent3>
      <a:accent4>
        <a:srgbClr val="D51E3B"/>
      </a:accent4>
      <a:accent5>
        <a:srgbClr val="B63793"/>
      </a:accent5>
      <a:accent6>
        <a:srgbClr val="A9663C"/>
      </a:accent6>
      <a:hlink>
        <a:srgbClr val="003D7D"/>
      </a:hlink>
      <a:folHlink>
        <a:srgbClr val="003D7D"/>
      </a:folHlink>
    </a:clrScheme>
    <a:fontScheme name="NHI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Summary Slide Master">
  <a:themeElements>
    <a:clrScheme name="NHI Theme 2011">
      <a:dk1>
        <a:srgbClr val="000000"/>
      </a:dk1>
      <a:lt1>
        <a:srgbClr val="FFFFFF"/>
      </a:lt1>
      <a:dk2>
        <a:srgbClr val="6D0851"/>
      </a:dk2>
      <a:lt2>
        <a:srgbClr val="FFFFFF"/>
      </a:lt2>
      <a:accent1>
        <a:srgbClr val="159175"/>
      </a:accent1>
      <a:accent2>
        <a:srgbClr val="48C01B"/>
      </a:accent2>
      <a:accent3>
        <a:srgbClr val="E16A20"/>
      </a:accent3>
      <a:accent4>
        <a:srgbClr val="D51E3B"/>
      </a:accent4>
      <a:accent5>
        <a:srgbClr val="B63793"/>
      </a:accent5>
      <a:accent6>
        <a:srgbClr val="A9663C"/>
      </a:accent6>
      <a:hlink>
        <a:srgbClr val="003D7D"/>
      </a:hlink>
      <a:folHlink>
        <a:srgbClr val="003D7D"/>
      </a:folHlink>
    </a:clrScheme>
    <a:fontScheme name="NHI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Content">
  <a:themeElements>
    <a:clrScheme name="Custom 10">
      <a:dk1>
        <a:srgbClr val="000000"/>
      </a:dk1>
      <a:lt1>
        <a:srgbClr val="FFFFFF"/>
      </a:lt1>
      <a:dk2>
        <a:srgbClr val="6D0851"/>
      </a:dk2>
      <a:lt2>
        <a:srgbClr val="FFFFFF"/>
      </a:lt2>
      <a:accent1>
        <a:srgbClr val="159175"/>
      </a:accent1>
      <a:accent2>
        <a:srgbClr val="48C01B"/>
      </a:accent2>
      <a:accent3>
        <a:srgbClr val="E16A20"/>
      </a:accent3>
      <a:accent4>
        <a:srgbClr val="D51E3B"/>
      </a:accent4>
      <a:accent5>
        <a:srgbClr val="B63793"/>
      </a:accent5>
      <a:accent6>
        <a:srgbClr val="A9663C"/>
      </a:accent6>
      <a:hlink>
        <a:srgbClr val="0F6C57"/>
      </a:hlink>
      <a:folHlink>
        <a:srgbClr val="205194"/>
      </a:folHlink>
    </a:clrScheme>
    <a:fontScheme name="NHI Templat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5397</Words>
  <Application>Microsoft Macintosh PowerPoint</Application>
  <PresentationFormat>On-screen Show (4:3)</PresentationFormat>
  <Paragraphs>495</Paragraphs>
  <Slides>53</Slides>
  <Notes>53</Notes>
  <HiddenSlides>31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53</vt:i4>
      </vt:variant>
    </vt:vector>
  </HeadingPairs>
  <TitlesOfParts>
    <vt:vector size="59" baseType="lpstr">
      <vt:lpstr>Calibri</vt:lpstr>
      <vt:lpstr>Arial</vt:lpstr>
      <vt:lpstr>Verdana</vt:lpstr>
      <vt:lpstr>Adobe Presenter</vt:lpstr>
      <vt:lpstr>Intro Summary Slide Master</vt:lpstr>
      <vt:lpstr>PowerPoint Content</vt:lpstr>
      <vt:lpstr>Lesson 2: Applications for MLS Technology</vt:lpstr>
      <vt:lpstr>Potential Applications</vt:lpstr>
      <vt:lpstr>Research Applications</vt:lpstr>
      <vt:lpstr>Research Applications: Unstable Slopes or Landslide Assessment </vt:lpstr>
      <vt:lpstr>Research Applications: Coastal Erosion</vt:lpstr>
      <vt:lpstr>Project Planning Applications</vt:lpstr>
      <vt:lpstr>Roadway Analysis</vt:lpstr>
      <vt:lpstr>Topographic Mapping</vt:lpstr>
      <vt:lpstr>Environmental Studies</vt:lpstr>
      <vt:lpstr>General Measurements</vt:lpstr>
      <vt:lpstr>Project Development</vt:lpstr>
      <vt:lpstr>Feature Extraction for CAD Models and Baseline Data</vt:lpstr>
      <vt:lpstr>Virtual, 3D design of alternatives</vt:lpstr>
      <vt:lpstr>Clash Detection</vt:lpstr>
      <vt:lpstr>Construction Applications</vt:lpstr>
      <vt:lpstr>Construction Applications: Machine Control and Construction Automation  </vt:lpstr>
      <vt:lpstr>Construction Applications: As-Built or Repaired Documentation  </vt:lpstr>
      <vt:lpstr>Construction Applications: Post-Construction Quality Control  </vt:lpstr>
      <vt:lpstr>Construction Applications: Pavement Smoothness or Quality Determination  </vt:lpstr>
      <vt:lpstr>Construction Applications: Quantities  </vt:lpstr>
      <vt:lpstr>Construction Applications: Americans with Disabilities Act (ADA) Compliance  </vt:lpstr>
      <vt:lpstr>Maintenance Applications</vt:lpstr>
      <vt:lpstr>Operations Applications</vt:lpstr>
      <vt:lpstr>Safety Applications</vt:lpstr>
      <vt:lpstr>Safety Applications: Unstable Slope Management</vt:lpstr>
      <vt:lpstr>Safety Applications: Geometric Properties</vt:lpstr>
      <vt:lpstr>Safety Applications: Forensics / Accident Investigation </vt:lpstr>
      <vt:lpstr>Safety Applications: Driver Assistance / Autonomous Navigation</vt:lpstr>
      <vt:lpstr>Asset Management Applications</vt:lpstr>
      <vt:lpstr>Asset Management Applications: Billboard Management</vt:lpstr>
      <vt:lpstr>Asset Management Applications: Automated / Semi-Automated Extraction of Signs</vt:lpstr>
      <vt:lpstr>Asset Management Applications: Inventory Mapping</vt:lpstr>
      <vt:lpstr>Tourism Applications</vt:lpstr>
      <vt:lpstr>Accuracy vs. Density</vt:lpstr>
      <vt:lpstr>Suggested Accuracy Levels for Transportation Applications</vt:lpstr>
      <vt:lpstr>Suggested Accuracy Levels for Transportation Applications 1A: High Accuracy/Fine Density applications  </vt:lpstr>
      <vt:lpstr>Suggested Accuracy Levels for Transportation Applications 2A: Medium Accuracy/Fine Density Applications </vt:lpstr>
      <vt:lpstr>Suggested Accuracy Levels for Transportation Applications 3A: Low Accuracy/Fine Density applications </vt:lpstr>
      <vt:lpstr>Suggested Accuracy Levels for Transportation Applications 1B: High Accuracy/Intermediate Density Applications </vt:lpstr>
      <vt:lpstr>Suggested Accuracy Levels for Transportation Applications 2B: Medium Accuracy/Intermediate Density Applications  </vt:lpstr>
      <vt:lpstr>Suggested Accuracy Levels for Transportation Applications 3B: Low Accuracy/Intermediate Density Applications  </vt:lpstr>
      <vt:lpstr>Suggested Accuracy Levels for Transportation Applications 1C: High Accuracy/Coarse Density Applications  </vt:lpstr>
      <vt:lpstr>Suggested Accuracy Levels for Transportation Applications 2C: Medium Accuracy/Coarse Density Applications  </vt:lpstr>
      <vt:lpstr>Suggested Accuracy Levels for Transportation Applications 3C: Low Accuracy/Coarse Density Applications </vt:lpstr>
      <vt:lpstr>Is MLS Right For Your Project? </vt:lpstr>
      <vt:lpstr>Knowledge Check 2</vt:lpstr>
      <vt:lpstr>Drag and drop to match the term with the definition.</vt:lpstr>
      <vt:lpstr>Debrief: Terms and Definitions</vt:lpstr>
      <vt:lpstr>Which of the following is an example of an application where local accuracy would be more important than network accuracy in scanning? </vt:lpstr>
      <vt:lpstr>Debrief: Which of the following is an example of an application where local accuracy would be more important than network accuracy in scanning?  </vt:lpstr>
      <vt:lpstr>Which of the following should be part of a cost benefit analysis when determining if MLS is right for a project? (Select all that apply.)</vt:lpstr>
      <vt:lpstr>Debrief: Which of the following should be part of a cost benefit analysis when determining if MLS is right for a project? (Select all that apply.)</vt:lpstr>
      <vt:lpstr>Lesson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2016-08-18T16:06:12Z</dcterms:created>
  <dcterms:modified xsi:type="dcterms:W3CDTF">2021-05-03T19:11:36Z</dcterms:modified>
</cp:coreProperties>
</file>